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1" r:id="rId5"/>
    <p:sldId id="286" r:id="rId6"/>
    <p:sldId id="293" r:id="rId7"/>
    <p:sldId id="294" r:id="rId8"/>
    <p:sldId id="297" r:id="rId9"/>
    <p:sldId id="298" r:id="rId10"/>
    <p:sldId id="295" r:id="rId11"/>
    <p:sldId id="296" r:id="rId12"/>
    <p:sldId id="292" r:id="rId13"/>
    <p:sldId id="299"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a:srgbClr val="FFFFFF"/>
    <a:srgbClr val="FFD966"/>
    <a:srgbClr val="677E9D"/>
    <a:srgbClr val="004B87"/>
    <a:srgbClr val="0097A0"/>
    <a:srgbClr val="D3E307"/>
    <a:srgbClr val="D6DCE5"/>
    <a:srgbClr val="00000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45" autoAdjust="0"/>
    <p:restoredTop sz="94064" autoAdjust="0"/>
  </p:normalViewPr>
  <p:slideViewPr>
    <p:cSldViewPr snapToGrid="0">
      <p:cViewPr varScale="1">
        <p:scale>
          <a:sx n="77" d="100"/>
          <a:sy n="77" d="100"/>
        </p:scale>
        <p:origin x="552" y="72"/>
      </p:cViewPr>
      <p:guideLst/>
    </p:cSldViewPr>
  </p:slideViewPr>
  <p:notesTextViewPr>
    <p:cViewPr>
      <p:scale>
        <a:sx n="125" d="100"/>
        <a:sy n="125"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7301F-371B-4797-8F9C-B782F63F75F7}" type="datetimeFigureOut">
              <a:rPr lang="en-US" smtClean="0"/>
              <a:t>5/27/2025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4C5B0-2C5E-4B36-8014-B47FE1584F94}" type="slidenum">
              <a:rPr lang="en-US" smtClean="0"/>
              <a:t>‹#›</a:t>
            </a:fld>
            <a:endParaRPr lang="en-US" dirty="0"/>
          </a:p>
        </p:txBody>
      </p:sp>
    </p:spTree>
    <p:extLst>
      <p:ext uri="{BB962C8B-B14F-4D97-AF65-F5344CB8AC3E}">
        <p14:creationId xmlns:p14="http://schemas.microsoft.com/office/powerpoint/2010/main" val="304601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107654-D905-4758-81FF-246AE431C84E}"/>
              </a:ext>
            </a:extLst>
          </p:cNvPr>
          <p:cNvSpPr/>
          <p:nvPr userDrawn="1"/>
        </p:nvSpPr>
        <p:spPr>
          <a:xfrm flipV="1">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a:endParaRPr lang="en-US" sz="1770" dirty="0">
              <a:solidFill>
                <a:prstClr val="white"/>
              </a:solidFill>
              <a:latin typeface="Arial"/>
            </a:endParaRPr>
          </a:p>
        </p:txBody>
      </p:sp>
      <p:grpSp>
        <p:nvGrpSpPr>
          <p:cNvPr id="8" name="Group 7">
            <a:extLst>
              <a:ext uri="{FF2B5EF4-FFF2-40B4-BE49-F238E27FC236}">
                <a16:creationId xmlns:a16="http://schemas.microsoft.com/office/drawing/2014/main" id="{C57180E0-73F6-4611-BAB9-94346485C568}"/>
              </a:ext>
            </a:extLst>
          </p:cNvPr>
          <p:cNvGrpSpPr/>
          <p:nvPr userDrawn="1"/>
        </p:nvGrpSpPr>
        <p:grpSpPr>
          <a:xfrm>
            <a:off x="6515100" y="-373434"/>
            <a:ext cx="5259029" cy="7882948"/>
            <a:chOff x="2699840" y="-1276567"/>
            <a:chExt cx="282742" cy="411170"/>
          </a:xfrm>
          <a:solidFill>
            <a:schemeClr val="bg1">
              <a:alpha val="10196"/>
            </a:schemeClr>
          </a:solidFill>
        </p:grpSpPr>
        <p:sp>
          <p:nvSpPr>
            <p:cNvPr id="9" name="Freeform 12">
              <a:extLst>
                <a:ext uri="{FF2B5EF4-FFF2-40B4-BE49-F238E27FC236}">
                  <a16:creationId xmlns:a16="http://schemas.microsoft.com/office/drawing/2014/main" id="{312D05CD-B592-4280-B83F-C83BEC85AB1C}"/>
                </a:ext>
              </a:extLst>
            </p:cNvPr>
            <p:cNvSpPr>
              <a:spLocks/>
            </p:cNvSpPr>
            <p:nvPr/>
          </p:nvSpPr>
          <p:spPr bwMode="auto">
            <a:xfrm>
              <a:off x="2699840" y="-1272585"/>
              <a:ext cx="139379" cy="199114"/>
            </a:xfrm>
            <a:custGeom>
              <a:avLst/>
              <a:gdLst>
                <a:gd name="T0" fmla="*/ 0 w 140"/>
                <a:gd name="T1" fmla="*/ 200 h 200"/>
                <a:gd name="T2" fmla="*/ 96 w 140"/>
                <a:gd name="T3" fmla="*/ 200 h 200"/>
                <a:gd name="T4" fmla="*/ 140 w 140"/>
                <a:gd name="T5" fmla="*/ 105 h 200"/>
                <a:gd name="T6" fmla="*/ 92 w 140"/>
                <a:gd name="T7" fmla="*/ 0 h 200"/>
                <a:gd name="T8" fmla="*/ 0 w 140"/>
                <a:gd name="T9" fmla="*/ 200 h 200"/>
              </a:gdLst>
              <a:ahLst/>
              <a:cxnLst>
                <a:cxn ang="0">
                  <a:pos x="T0" y="T1"/>
                </a:cxn>
                <a:cxn ang="0">
                  <a:pos x="T2" y="T3"/>
                </a:cxn>
                <a:cxn ang="0">
                  <a:pos x="T4" y="T5"/>
                </a:cxn>
                <a:cxn ang="0">
                  <a:pos x="T6" y="T7"/>
                </a:cxn>
                <a:cxn ang="0">
                  <a:pos x="T8" y="T9"/>
                </a:cxn>
              </a:cxnLst>
              <a:rect l="0" t="0" r="r" b="b"/>
              <a:pathLst>
                <a:path w="140" h="200">
                  <a:moveTo>
                    <a:pt x="0" y="200"/>
                  </a:moveTo>
                  <a:lnTo>
                    <a:pt x="96" y="200"/>
                  </a:lnTo>
                  <a:lnTo>
                    <a:pt x="140" y="105"/>
                  </a:lnTo>
                  <a:lnTo>
                    <a:pt x="92" y="0"/>
                  </a:lnTo>
                  <a:lnTo>
                    <a:pt x="0"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0" name="Freeform 13">
              <a:extLst>
                <a:ext uri="{FF2B5EF4-FFF2-40B4-BE49-F238E27FC236}">
                  <a16:creationId xmlns:a16="http://schemas.microsoft.com/office/drawing/2014/main" id="{A22A838F-4EAA-4677-836C-335E34F77366}"/>
                </a:ext>
              </a:extLst>
            </p:cNvPr>
            <p:cNvSpPr>
              <a:spLocks/>
            </p:cNvSpPr>
            <p:nvPr/>
          </p:nvSpPr>
          <p:spPr bwMode="auto">
            <a:xfrm>
              <a:off x="2794419" y="-1276567"/>
              <a:ext cx="188163" cy="203096"/>
            </a:xfrm>
            <a:custGeom>
              <a:avLst/>
              <a:gdLst>
                <a:gd name="T0" fmla="*/ 189 w 189"/>
                <a:gd name="T1" fmla="*/ 204 h 204"/>
                <a:gd name="T2" fmla="*/ 94 w 189"/>
                <a:gd name="T3" fmla="*/ 204 h 204"/>
                <a:gd name="T4" fmla="*/ 0 w 189"/>
                <a:gd name="T5" fmla="*/ 0 h 204"/>
                <a:gd name="T6" fmla="*/ 95 w 189"/>
                <a:gd name="T7" fmla="*/ 0 h 204"/>
                <a:gd name="T8" fmla="*/ 189 w 189"/>
                <a:gd name="T9" fmla="*/ 204 h 204"/>
              </a:gdLst>
              <a:ahLst/>
              <a:cxnLst>
                <a:cxn ang="0">
                  <a:pos x="T0" y="T1"/>
                </a:cxn>
                <a:cxn ang="0">
                  <a:pos x="T2" y="T3"/>
                </a:cxn>
                <a:cxn ang="0">
                  <a:pos x="T4" y="T5"/>
                </a:cxn>
                <a:cxn ang="0">
                  <a:pos x="T6" y="T7"/>
                </a:cxn>
                <a:cxn ang="0">
                  <a:pos x="T8" y="T9"/>
                </a:cxn>
              </a:cxnLst>
              <a:rect l="0" t="0" r="r" b="b"/>
              <a:pathLst>
                <a:path w="189" h="204">
                  <a:moveTo>
                    <a:pt x="189" y="204"/>
                  </a:moveTo>
                  <a:lnTo>
                    <a:pt x="94" y="204"/>
                  </a:lnTo>
                  <a:lnTo>
                    <a:pt x="0" y="0"/>
                  </a:lnTo>
                  <a:lnTo>
                    <a:pt x="95" y="0"/>
                  </a:lnTo>
                  <a:lnTo>
                    <a:pt x="189"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14">
              <a:extLst>
                <a:ext uri="{FF2B5EF4-FFF2-40B4-BE49-F238E27FC236}">
                  <a16:creationId xmlns:a16="http://schemas.microsoft.com/office/drawing/2014/main" id="{90041943-65FC-4C17-8CB3-68C5B4B5E282}"/>
                </a:ext>
              </a:extLst>
            </p:cNvPr>
            <p:cNvSpPr>
              <a:spLocks/>
            </p:cNvSpPr>
            <p:nvPr/>
          </p:nvSpPr>
          <p:spPr bwMode="auto">
            <a:xfrm>
              <a:off x="2699840" y="-1069489"/>
              <a:ext cx="139379" cy="200110"/>
            </a:xfrm>
            <a:custGeom>
              <a:avLst/>
              <a:gdLst>
                <a:gd name="T0" fmla="*/ 0 w 140"/>
                <a:gd name="T1" fmla="*/ 0 h 201"/>
                <a:gd name="T2" fmla="*/ 96 w 140"/>
                <a:gd name="T3" fmla="*/ 0 h 201"/>
                <a:gd name="T4" fmla="*/ 140 w 140"/>
                <a:gd name="T5" fmla="*/ 96 h 201"/>
                <a:gd name="T6" fmla="*/ 92 w 140"/>
                <a:gd name="T7" fmla="*/ 201 h 201"/>
                <a:gd name="T8" fmla="*/ 0 w 140"/>
                <a:gd name="T9" fmla="*/ 0 h 201"/>
              </a:gdLst>
              <a:ahLst/>
              <a:cxnLst>
                <a:cxn ang="0">
                  <a:pos x="T0" y="T1"/>
                </a:cxn>
                <a:cxn ang="0">
                  <a:pos x="T2" y="T3"/>
                </a:cxn>
                <a:cxn ang="0">
                  <a:pos x="T4" y="T5"/>
                </a:cxn>
                <a:cxn ang="0">
                  <a:pos x="T6" y="T7"/>
                </a:cxn>
                <a:cxn ang="0">
                  <a:pos x="T8" y="T9"/>
                </a:cxn>
              </a:cxnLst>
              <a:rect l="0" t="0" r="r" b="b"/>
              <a:pathLst>
                <a:path w="140" h="201">
                  <a:moveTo>
                    <a:pt x="0" y="0"/>
                  </a:moveTo>
                  <a:lnTo>
                    <a:pt x="96" y="0"/>
                  </a:lnTo>
                  <a:lnTo>
                    <a:pt x="140" y="96"/>
                  </a:lnTo>
                  <a:lnTo>
                    <a:pt x="92" y="2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15">
              <a:extLst>
                <a:ext uri="{FF2B5EF4-FFF2-40B4-BE49-F238E27FC236}">
                  <a16:creationId xmlns:a16="http://schemas.microsoft.com/office/drawing/2014/main" id="{B129E562-D435-410A-8D5A-F032B9F1AE34}"/>
                </a:ext>
              </a:extLst>
            </p:cNvPr>
            <p:cNvSpPr>
              <a:spLocks/>
            </p:cNvSpPr>
            <p:nvPr/>
          </p:nvSpPr>
          <p:spPr bwMode="auto">
            <a:xfrm>
              <a:off x="2794419" y="-1069489"/>
              <a:ext cx="188163" cy="204092"/>
            </a:xfrm>
            <a:custGeom>
              <a:avLst/>
              <a:gdLst>
                <a:gd name="T0" fmla="*/ 189 w 189"/>
                <a:gd name="T1" fmla="*/ 0 h 205"/>
                <a:gd name="T2" fmla="*/ 94 w 189"/>
                <a:gd name="T3" fmla="*/ 0 h 205"/>
                <a:gd name="T4" fmla="*/ 0 w 189"/>
                <a:gd name="T5" fmla="*/ 205 h 205"/>
                <a:gd name="T6" fmla="*/ 95 w 189"/>
                <a:gd name="T7" fmla="*/ 205 h 205"/>
                <a:gd name="T8" fmla="*/ 189 w 189"/>
                <a:gd name="T9" fmla="*/ 0 h 205"/>
              </a:gdLst>
              <a:ahLst/>
              <a:cxnLst>
                <a:cxn ang="0">
                  <a:pos x="T0" y="T1"/>
                </a:cxn>
                <a:cxn ang="0">
                  <a:pos x="T2" y="T3"/>
                </a:cxn>
                <a:cxn ang="0">
                  <a:pos x="T4" y="T5"/>
                </a:cxn>
                <a:cxn ang="0">
                  <a:pos x="T6" y="T7"/>
                </a:cxn>
                <a:cxn ang="0">
                  <a:pos x="T8" y="T9"/>
                </a:cxn>
              </a:cxnLst>
              <a:rect l="0" t="0" r="r" b="b"/>
              <a:pathLst>
                <a:path w="189" h="205">
                  <a:moveTo>
                    <a:pt x="189" y="0"/>
                  </a:moveTo>
                  <a:lnTo>
                    <a:pt x="94" y="0"/>
                  </a:lnTo>
                  <a:lnTo>
                    <a:pt x="0" y="205"/>
                  </a:lnTo>
                  <a:lnTo>
                    <a:pt x="95" y="205"/>
                  </a:lnTo>
                  <a:lnTo>
                    <a:pt x="1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3" name="Title 1">
            <a:extLst>
              <a:ext uri="{FF2B5EF4-FFF2-40B4-BE49-F238E27FC236}">
                <a16:creationId xmlns:a16="http://schemas.microsoft.com/office/drawing/2014/main" id="{F7333752-37FC-4D50-85A7-6CCE47228AFD}"/>
              </a:ext>
            </a:extLst>
          </p:cNvPr>
          <p:cNvSpPr>
            <a:spLocks noGrp="1"/>
          </p:cNvSpPr>
          <p:nvPr>
            <p:ph type="title"/>
          </p:nvPr>
        </p:nvSpPr>
        <p:spPr>
          <a:xfrm>
            <a:off x="1577453" y="4095695"/>
            <a:ext cx="9090547" cy="906651"/>
          </a:xfrm>
        </p:spPr>
        <p:txBody>
          <a:bodyPr>
            <a:noAutofit/>
          </a:bodyPr>
          <a:lstStyle>
            <a:lvl1pPr algn="r">
              <a:defRPr sz="6000">
                <a:solidFill>
                  <a:schemeClr val="bg1"/>
                </a:solidFill>
                <a:latin typeface="Arial Narrow" panose="020B0606020202030204" pitchFamily="34"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16A7FFC1-D3A1-4266-A81E-EB9B72830D6D}"/>
              </a:ext>
            </a:extLst>
          </p:cNvPr>
          <p:cNvSpPr>
            <a:spLocks noGrp="1"/>
          </p:cNvSpPr>
          <p:nvPr>
            <p:ph type="subTitle" idx="1"/>
          </p:nvPr>
        </p:nvSpPr>
        <p:spPr>
          <a:xfrm>
            <a:off x="1577453" y="5191098"/>
            <a:ext cx="9090547" cy="800100"/>
          </a:xfrm>
        </p:spPr>
        <p:txBody>
          <a:bodyPr/>
          <a:lstStyle>
            <a:lvl1pPr marL="0" indent="0" algn="r">
              <a:buNone/>
              <a:defRPr>
                <a:solidFill>
                  <a:schemeClr val="accent4">
                    <a:lumMod val="40000"/>
                    <a:lumOff val="6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Slide Number Placeholder 5">
            <a:extLst>
              <a:ext uri="{FF2B5EF4-FFF2-40B4-BE49-F238E27FC236}">
                <a16:creationId xmlns:a16="http://schemas.microsoft.com/office/drawing/2014/main" id="{4798EF13-84E3-4069-AA1E-CBC29143F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292E4A7-B690-49DD-96EF-C4F7814DA07B}" type="slidenum">
              <a:rPr lang="en-US" smtClean="0"/>
              <a:pPr/>
              <a:t>‹#›</a:t>
            </a:fld>
            <a:endParaRPr lang="en-US" dirty="0"/>
          </a:p>
        </p:txBody>
      </p:sp>
    </p:spTree>
    <p:extLst>
      <p:ext uri="{BB962C8B-B14F-4D97-AF65-F5344CB8AC3E}">
        <p14:creationId xmlns:p14="http://schemas.microsoft.com/office/powerpoint/2010/main" val="201990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4FB59C-0A16-4500-ABC2-7478731A391B}"/>
              </a:ext>
            </a:extLst>
          </p:cNvPr>
          <p:cNvSpPr/>
          <p:nvPr userDrawn="1"/>
        </p:nvSpPr>
        <p:spPr>
          <a:xfrm>
            <a:off x="0" y="0"/>
            <a:ext cx="12192000" cy="6858000"/>
          </a:xfrm>
          <a:prstGeom prst="rect">
            <a:avLst/>
          </a:prstGeom>
          <a:gradFill flip="none" rotWithShape="1">
            <a:gsLst>
              <a:gs pos="0">
                <a:schemeClr val="bg1">
                  <a:lumMod val="85000"/>
                  <a:alpha val="80000"/>
                </a:schemeClr>
              </a:gs>
              <a:gs pos="100000">
                <a:schemeClr val="bg1">
                  <a:lumMod val="95000"/>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sp>
        <p:nvSpPr>
          <p:cNvPr id="2" name="Title 1">
            <a:extLst>
              <a:ext uri="{FF2B5EF4-FFF2-40B4-BE49-F238E27FC236}">
                <a16:creationId xmlns:a16="http://schemas.microsoft.com/office/drawing/2014/main" id="{770B6E89-78BC-4170-AB24-0BE7909D8C6A}"/>
              </a:ext>
            </a:extLst>
          </p:cNvPr>
          <p:cNvSpPr>
            <a:spLocks noGrp="1"/>
          </p:cNvSpPr>
          <p:nvPr>
            <p:ph type="title"/>
          </p:nvPr>
        </p:nvSpPr>
        <p:spPr>
          <a:xfrm>
            <a:off x="838200" y="365125"/>
            <a:ext cx="9875293" cy="906651"/>
          </a:xfrm>
        </p:spPr>
        <p:txBody>
          <a:bodyPr>
            <a:normAutofit/>
          </a:bodyPr>
          <a:lstStyle>
            <a:lvl1pPr>
              <a:defRPr sz="3600">
                <a:solidFill>
                  <a:srgbClr val="222A3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F7AF00-9503-4947-A03C-9E4C01DA4FBD}"/>
              </a:ext>
            </a:extLst>
          </p:cNvPr>
          <p:cNvSpPr>
            <a:spLocks noGrp="1"/>
          </p:cNvSpPr>
          <p:nvPr>
            <p:ph idx="1"/>
          </p:nvPr>
        </p:nvSpPr>
        <p:spPr>
          <a:xfrm>
            <a:off x="838200" y="1636901"/>
            <a:ext cx="10515600" cy="454006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A601FC-55F5-4740-9496-F52081DC5603}"/>
              </a:ext>
            </a:extLst>
          </p:cNvPr>
          <p:cNvSpPr>
            <a:spLocks noGrp="1"/>
          </p:cNvSpPr>
          <p:nvPr>
            <p:ph type="sldNum" sz="quarter" idx="12"/>
          </p:nvPr>
        </p:nvSpPr>
        <p:spPr>
          <a:xfrm>
            <a:off x="10834328" y="6356350"/>
            <a:ext cx="519472" cy="365125"/>
          </a:xfrm>
        </p:spPr>
        <p:txBody>
          <a:bodyPr/>
          <a:lstStyle/>
          <a:p>
            <a:fld id="{4292E4A7-B690-49DD-96EF-C4F7814DA07B}" type="slidenum">
              <a:rPr lang="en-US" smtClean="0"/>
              <a:t>‹#›</a:t>
            </a:fld>
            <a:endParaRPr lang="en-US" dirty="0"/>
          </a:p>
        </p:txBody>
      </p:sp>
      <p:sp>
        <p:nvSpPr>
          <p:cNvPr id="8" name="Rectangle 7">
            <a:extLst>
              <a:ext uri="{FF2B5EF4-FFF2-40B4-BE49-F238E27FC236}">
                <a16:creationId xmlns:a16="http://schemas.microsoft.com/office/drawing/2014/main" id="{0C230B7C-7D83-4B54-8A3D-42AB8F081AF9}"/>
              </a:ext>
            </a:extLst>
          </p:cNvPr>
          <p:cNvSpPr/>
          <p:nvPr userDrawn="1"/>
        </p:nvSpPr>
        <p:spPr>
          <a:xfrm flipV="1">
            <a:off x="-1" y="1271776"/>
            <a:ext cx="12191999" cy="188758"/>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grpSp>
        <p:nvGrpSpPr>
          <p:cNvPr id="9" name="Group 8">
            <a:extLst>
              <a:ext uri="{FF2B5EF4-FFF2-40B4-BE49-F238E27FC236}">
                <a16:creationId xmlns:a16="http://schemas.microsoft.com/office/drawing/2014/main" id="{FE3C90EC-5A64-4FEB-8C97-E362DF6FA963}"/>
              </a:ext>
            </a:extLst>
          </p:cNvPr>
          <p:cNvGrpSpPr/>
          <p:nvPr userDrawn="1"/>
        </p:nvGrpSpPr>
        <p:grpSpPr>
          <a:xfrm>
            <a:off x="10834328" y="388000"/>
            <a:ext cx="499015" cy="747251"/>
            <a:chOff x="-996025" y="-3594310"/>
            <a:chExt cx="1038624" cy="1509550"/>
          </a:xfrm>
          <a:solidFill>
            <a:schemeClr val="tx2">
              <a:lumMod val="50000"/>
            </a:schemeClr>
          </a:solidFill>
          <a:effectLst>
            <a:outerShdw blurRad="101600" dist="114300" dir="8100000" algn="tr" rotWithShape="0">
              <a:prstClr val="black">
                <a:alpha val="34000"/>
              </a:prstClr>
            </a:outerShdw>
          </a:effectLst>
        </p:grpSpPr>
        <p:sp>
          <p:nvSpPr>
            <p:cNvPr id="10" name="Freeform 12">
              <a:extLst>
                <a:ext uri="{FF2B5EF4-FFF2-40B4-BE49-F238E27FC236}">
                  <a16:creationId xmlns:a16="http://schemas.microsoft.com/office/drawing/2014/main" id="{8E0CC228-F84C-489E-A93E-516C93DB74F6}"/>
                </a:ext>
              </a:extLst>
            </p:cNvPr>
            <p:cNvSpPr>
              <a:spLocks/>
            </p:cNvSpPr>
            <p:nvPr/>
          </p:nvSpPr>
          <p:spPr bwMode="auto">
            <a:xfrm>
              <a:off x="-996025" y="-3581408"/>
              <a:ext cx="516086" cy="735422"/>
            </a:xfrm>
            <a:custGeom>
              <a:avLst/>
              <a:gdLst>
                <a:gd name="T0" fmla="*/ 0 w 80"/>
                <a:gd name="T1" fmla="*/ 114 h 114"/>
                <a:gd name="T2" fmla="*/ 55 w 80"/>
                <a:gd name="T3" fmla="*/ 114 h 114"/>
                <a:gd name="T4" fmla="*/ 80 w 80"/>
                <a:gd name="T5" fmla="*/ 60 h 114"/>
                <a:gd name="T6" fmla="*/ 53 w 80"/>
                <a:gd name="T7" fmla="*/ 0 h 114"/>
                <a:gd name="T8" fmla="*/ 0 w 80"/>
                <a:gd name="T9" fmla="*/ 114 h 114"/>
              </a:gdLst>
              <a:ahLst/>
              <a:cxnLst>
                <a:cxn ang="0">
                  <a:pos x="T0" y="T1"/>
                </a:cxn>
                <a:cxn ang="0">
                  <a:pos x="T2" y="T3"/>
                </a:cxn>
                <a:cxn ang="0">
                  <a:pos x="T4" y="T5"/>
                </a:cxn>
                <a:cxn ang="0">
                  <a:pos x="T6" y="T7"/>
                </a:cxn>
                <a:cxn ang="0">
                  <a:pos x="T8" y="T9"/>
                </a:cxn>
              </a:cxnLst>
              <a:rect l="0" t="0" r="r" b="b"/>
              <a:pathLst>
                <a:path w="80" h="114">
                  <a:moveTo>
                    <a:pt x="0" y="114"/>
                  </a:moveTo>
                  <a:lnTo>
                    <a:pt x="55" y="114"/>
                  </a:lnTo>
                  <a:lnTo>
                    <a:pt x="80" y="60"/>
                  </a:lnTo>
                  <a:lnTo>
                    <a:pt x="53" y="0"/>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1" name="Freeform 13">
              <a:extLst>
                <a:ext uri="{FF2B5EF4-FFF2-40B4-BE49-F238E27FC236}">
                  <a16:creationId xmlns:a16="http://schemas.microsoft.com/office/drawing/2014/main" id="{D955CA37-EFAA-4B64-8F0A-93AD6CA5A748}"/>
                </a:ext>
              </a:extLst>
            </p:cNvPr>
            <p:cNvSpPr>
              <a:spLocks/>
            </p:cNvSpPr>
            <p:nvPr/>
          </p:nvSpPr>
          <p:spPr bwMode="auto">
            <a:xfrm>
              <a:off x="-647667" y="-3594310"/>
              <a:ext cx="690266" cy="748324"/>
            </a:xfrm>
            <a:custGeom>
              <a:avLst/>
              <a:gdLst>
                <a:gd name="T0" fmla="*/ 107 w 107"/>
                <a:gd name="T1" fmla="*/ 116 h 116"/>
                <a:gd name="T2" fmla="*/ 53 w 107"/>
                <a:gd name="T3" fmla="*/ 116 h 116"/>
                <a:gd name="T4" fmla="*/ 0 w 107"/>
                <a:gd name="T5" fmla="*/ 0 h 116"/>
                <a:gd name="T6" fmla="*/ 54 w 107"/>
                <a:gd name="T7" fmla="*/ 0 h 116"/>
                <a:gd name="T8" fmla="*/ 107 w 107"/>
                <a:gd name="T9" fmla="*/ 116 h 116"/>
              </a:gdLst>
              <a:ahLst/>
              <a:cxnLst>
                <a:cxn ang="0">
                  <a:pos x="T0" y="T1"/>
                </a:cxn>
                <a:cxn ang="0">
                  <a:pos x="T2" y="T3"/>
                </a:cxn>
                <a:cxn ang="0">
                  <a:pos x="T4" y="T5"/>
                </a:cxn>
                <a:cxn ang="0">
                  <a:pos x="T6" y="T7"/>
                </a:cxn>
                <a:cxn ang="0">
                  <a:pos x="T8" y="T9"/>
                </a:cxn>
              </a:cxnLst>
              <a:rect l="0" t="0" r="r" b="b"/>
              <a:pathLst>
                <a:path w="107" h="116">
                  <a:moveTo>
                    <a:pt x="107" y="116"/>
                  </a:moveTo>
                  <a:lnTo>
                    <a:pt x="53" y="116"/>
                  </a:lnTo>
                  <a:lnTo>
                    <a:pt x="0" y="0"/>
                  </a:lnTo>
                  <a:lnTo>
                    <a:pt x="54" y="0"/>
                  </a:lnTo>
                  <a:lnTo>
                    <a:pt x="107" y="1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 name="Freeform 14">
              <a:extLst>
                <a:ext uri="{FF2B5EF4-FFF2-40B4-BE49-F238E27FC236}">
                  <a16:creationId xmlns:a16="http://schemas.microsoft.com/office/drawing/2014/main" id="{40368617-2ABE-45FC-9E82-A7C30922401A}"/>
                </a:ext>
              </a:extLst>
            </p:cNvPr>
            <p:cNvSpPr>
              <a:spLocks/>
            </p:cNvSpPr>
            <p:nvPr/>
          </p:nvSpPr>
          <p:spPr bwMode="auto">
            <a:xfrm>
              <a:off x="-996025" y="-2833084"/>
              <a:ext cx="516086" cy="735422"/>
            </a:xfrm>
            <a:custGeom>
              <a:avLst/>
              <a:gdLst>
                <a:gd name="T0" fmla="*/ 0 w 80"/>
                <a:gd name="T1" fmla="*/ 0 h 114"/>
                <a:gd name="T2" fmla="*/ 55 w 80"/>
                <a:gd name="T3" fmla="*/ 0 h 114"/>
                <a:gd name="T4" fmla="*/ 80 w 80"/>
                <a:gd name="T5" fmla="*/ 54 h 114"/>
                <a:gd name="T6" fmla="*/ 53 w 80"/>
                <a:gd name="T7" fmla="*/ 114 h 114"/>
                <a:gd name="T8" fmla="*/ 0 w 80"/>
                <a:gd name="T9" fmla="*/ 0 h 114"/>
              </a:gdLst>
              <a:ahLst/>
              <a:cxnLst>
                <a:cxn ang="0">
                  <a:pos x="T0" y="T1"/>
                </a:cxn>
                <a:cxn ang="0">
                  <a:pos x="T2" y="T3"/>
                </a:cxn>
                <a:cxn ang="0">
                  <a:pos x="T4" y="T5"/>
                </a:cxn>
                <a:cxn ang="0">
                  <a:pos x="T6" y="T7"/>
                </a:cxn>
                <a:cxn ang="0">
                  <a:pos x="T8" y="T9"/>
                </a:cxn>
              </a:cxnLst>
              <a:rect l="0" t="0" r="r" b="b"/>
              <a:pathLst>
                <a:path w="80" h="114">
                  <a:moveTo>
                    <a:pt x="0" y="0"/>
                  </a:moveTo>
                  <a:lnTo>
                    <a:pt x="55" y="0"/>
                  </a:lnTo>
                  <a:lnTo>
                    <a:pt x="80" y="54"/>
                  </a:lnTo>
                  <a:lnTo>
                    <a:pt x="53" y="114"/>
                  </a:ln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3" name="Freeform 15">
              <a:extLst>
                <a:ext uri="{FF2B5EF4-FFF2-40B4-BE49-F238E27FC236}">
                  <a16:creationId xmlns:a16="http://schemas.microsoft.com/office/drawing/2014/main" id="{6B6CD662-F89B-4D99-8643-AFF57023C83A}"/>
                </a:ext>
              </a:extLst>
            </p:cNvPr>
            <p:cNvSpPr>
              <a:spLocks/>
            </p:cNvSpPr>
            <p:nvPr/>
          </p:nvSpPr>
          <p:spPr bwMode="auto">
            <a:xfrm>
              <a:off x="-647667" y="-2833084"/>
              <a:ext cx="690266" cy="748324"/>
            </a:xfrm>
            <a:custGeom>
              <a:avLst/>
              <a:gdLst>
                <a:gd name="T0" fmla="*/ 107 w 107"/>
                <a:gd name="T1" fmla="*/ 0 h 116"/>
                <a:gd name="T2" fmla="*/ 53 w 107"/>
                <a:gd name="T3" fmla="*/ 0 h 116"/>
                <a:gd name="T4" fmla="*/ 0 w 107"/>
                <a:gd name="T5" fmla="*/ 116 h 116"/>
                <a:gd name="T6" fmla="*/ 54 w 107"/>
                <a:gd name="T7" fmla="*/ 116 h 116"/>
                <a:gd name="T8" fmla="*/ 107 w 107"/>
                <a:gd name="T9" fmla="*/ 0 h 116"/>
              </a:gdLst>
              <a:ahLst/>
              <a:cxnLst>
                <a:cxn ang="0">
                  <a:pos x="T0" y="T1"/>
                </a:cxn>
                <a:cxn ang="0">
                  <a:pos x="T2" y="T3"/>
                </a:cxn>
                <a:cxn ang="0">
                  <a:pos x="T4" y="T5"/>
                </a:cxn>
                <a:cxn ang="0">
                  <a:pos x="T6" y="T7"/>
                </a:cxn>
                <a:cxn ang="0">
                  <a:pos x="T8" y="T9"/>
                </a:cxn>
              </a:cxnLst>
              <a:rect l="0" t="0" r="r" b="b"/>
              <a:pathLst>
                <a:path w="107" h="116">
                  <a:moveTo>
                    <a:pt x="107" y="0"/>
                  </a:moveTo>
                  <a:lnTo>
                    <a:pt x="53" y="0"/>
                  </a:lnTo>
                  <a:lnTo>
                    <a:pt x="0" y="116"/>
                  </a:lnTo>
                  <a:lnTo>
                    <a:pt x="54" y="116"/>
                  </a:lnTo>
                  <a:lnTo>
                    <a:pt x="107"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30" name="Group 29">
            <a:extLst>
              <a:ext uri="{FF2B5EF4-FFF2-40B4-BE49-F238E27FC236}">
                <a16:creationId xmlns:a16="http://schemas.microsoft.com/office/drawing/2014/main" id="{4585CE7B-47FC-4CB6-90CC-F8ED46E58950}"/>
              </a:ext>
            </a:extLst>
          </p:cNvPr>
          <p:cNvGrpSpPr/>
          <p:nvPr userDrawn="1"/>
        </p:nvGrpSpPr>
        <p:grpSpPr>
          <a:xfrm>
            <a:off x="8800238" y="6311849"/>
            <a:ext cx="1860125" cy="409626"/>
            <a:chOff x="7952152" y="4235362"/>
            <a:chExt cx="3680438" cy="810484"/>
          </a:xfrm>
        </p:grpSpPr>
        <p:grpSp>
          <p:nvGrpSpPr>
            <p:cNvPr id="31" name="Group 30">
              <a:extLst>
                <a:ext uri="{FF2B5EF4-FFF2-40B4-BE49-F238E27FC236}">
                  <a16:creationId xmlns:a16="http://schemas.microsoft.com/office/drawing/2014/main" id="{9C848BC7-C431-40EC-AB52-095937263B7E}"/>
                </a:ext>
              </a:extLst>
            </p:cNvPr>
            <p:cNvGrpSpPr/>
            <p:nvPr userDrawn="1"/>
          </p:nvGrpSpPr>
          <p:grpSpPr>
            <a:xfrm>
              <a:off x="9858948" y="4235362"/>
              <a:ext cx="948482" cy="666800"/>
              <a:chOff x="2568575" y="-928688"/>
              <a:chExt cx="684212" cy="481013"/>
            </a:xfrm>
            <a:solidFill>
              <a:schemeClr val="bg2">
                <a:lumMod val="75000"/>
              </a:schemeClr>
            </a:solidFill>
          </p:grpSpPr>
          <p:sp>
            <p:nvSpPr>
              <p:cNvPr id="41" name="Freeform 5">
                <a:extLst>
                  <a:ext uri="{FF2B5EF4-FFF2-40B4-BE49-F238E27FC236}">
                    <a16:creationId xmlns:a16="http://schemas.microsoft.com/office/drawing/2014/main" id="{823026E6-711E-45EE-BB42-FCABA8A202C3}"/>
                  </a:ext>
                </a:extLst>
              </p:cNvPr>
              <p:cNvSpPr>
                <a:spLocks/>
              </p:cNvSpPr>
              <p:nvPr/>
            </p:nvSpPr>
            <p:spPr bwMode="auto">
              <a:xfrm>
                <a:off x="2568575" y="-704850"/>
                <a:ext cx="200025" cy="257175"/>
              </a:xfrm>
              <a:custGeom>
                <a:avLst/>
                <a:gdLst>
                  <a:gd name="T0" fmla="*/ 122 w 125"/>
                  <a:gd name="T1" fmla="*/ 98 h 159"/>
                  <a:gd name="T2" fmla="*/ 56 w 125"/>
                  <a:gd name="T3" fmla="*/ 159 h 159"/>
                  <a:gd name="T4" fmla="*/ 0 w 125"/>
                  <a:gd name="T5" fmla="*/ 90 h 159"/>
                  <a:gd name="T6" fmla="*/ 70 w 125"/>
                  <a:gd name="T7" fmla="*/ 0 h 159"/>
                  <a:gd name="T8" fmla="*/ 125 w 125"/>
                  <a:gd name="T9" fmla="*/ 60 h 159"/>
                  <a:gd name="T10" fmla="*/ 88 w 125"/>
                  <a:gd name="T11" fmla="*/ 60 h 159"/>
                  <a:gd name="T12" fmla="*/ 70 w 125"/>
                  <a:gd name="T13" fmla="*/ 38 h 159"/>
                  <a:gd name="T14" fmla="*/ 40 w 125"/>
                  <a:gd name="T15" fmla="*/ 89 h 159"/>
                  <a:gd name="T16" fmla="*/ 61 w 125"/>
                  <a:gd name="T17" fmla="*/ 121 h 159"/>
                  <a:gd name="T18" fmla="*/ 83 w 125"/>
                  <a:gd name="T19" fmla="*/ 98 h 159"/>
                  <a:gd name="T20" fmla="*/ 122 w 125"/>
                  <a:gd name="T21" fmla="*/ 9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59">
                    <a:moveTo>
                      <a:pt x="122" y="98"/>
                    </a:moveTo>
                    <a:cubicBezTo>
                      <a:pt x="120" y="113"/>
                      <a:pt x="109" y="159"/>
                      <a:pt x="56" y="159"/>
                    </a:cubicBezTo>
                    <a:cubicBezTo>
                      <a:pt x="18" y="159"/>
                      <a:pt x="0" y="131"/>
                      <a:pt x="0" y="90"/>
                    </a:cubicBezTo>
                    <a:cubicBezTo>
                      <a:pt x="0" y="41"/>
                      <a:pt x="26" y="0"/>
                      <a:pt x="70" y="0"/>
                    </a:cubicBezTo>
                    <a:cubicBezTo>
                      <a:pt x="99" y="0"/>
                      <a:pt x="125" y="14"/>
                      <a:pt x="125" y="60"/>
                    </a:cubicBezTo>
                    <a:cubicBezTo>
                      <a:pt x="88" y="60"/>
                      <a:pt x="88" y="60"/>
                      <a:pt x="88" y="60"/>
                    </a:cubicBezTo>
                    <a:cubicBezTo>
                      <a:pt x="88" y="46"/>
                      <a:pt x="82" y="38"/>
                      <a:pt x="70" y="38"/>
                    </a:cubicBezTo>
                    <a:cubicBezTo>
                      <a:pt x="48" y="38"/>
                      <a:pt x="40" y="67"/>
                      <a:pt x="40" y="89"/>
                    </a:cubicBezTo>
                    <a:cubicBezTo>
                      <a:pt x="40" y="102"/>
                      <a:pt x="42" y="121"/>
                      <a:pt x="61" y="121"/>
                    </a:cubicBezTo>
                    <a:cubicBezTo>
                      <a:pt x="73" y="121"/>
                      <a:pt x="80" y="111"/>
                      <a:pt x="83" y="98"/>
                    </a:cubicBezTo>
                    <a:lnTo>
                      <a:pt x="12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a:extLst>
                  <a:ext uri="{FF2B5EF4-FFF2-40B4-BE49-F238E27FC236}">
                    <a16:creationId xmlns:a16="http://schemas.microsoft.com/office/drawing/2014/main" id="{79CDA94C-9971-438C-8C5E-64A0A163B12D}"/>
                  </a:ext>
                </a:extLst>
              </p:cNvPr>
              <p:cNvSpPr>
                <a:spLocks/>
              </p:cNvSpPr>
              <p:nvPr/>
            </p:nvSpPr>
            <p:spPr bwMode="auto">
              <a:xfrm>
                <a:off x="2776538" y="-700088"/>
                <a:ext cx="282575" cy="246063"/>
              </a:xfrm>
              <a:custGeom>
                <a:avLst/>
                <a:gdLst>
                  <a:gd name="T0" fmla="*/ 116 w 178"/>
                  <a:gd name="T1" fmla="*/ 155 h 155"/>
                  <a:gd name="T2" fmla="*/ 76 w 178"/>
                  <a:gd name="T3" fmla="*/ 155 h 155"/>
                  <a:gd name="T4" fmla="*/ 76 w 178"/>
                  <a:gd name="T5" fmla="*/ 76 h 155"/>
                  <a:gd name="T6" fmla="*/ 76 w 178"/>
                  <a:gd name="T7" fmla="*/ 76 h 155"/>
                  <a:gd name="T8" fmla="*/ 48 w 178"/>
                  <a:gd name="T9" fmla="*/ 155 h 155"/>
                  <a:gd name="T10" fmla="*/ 10 w 178"/>
                  <a:gd name="T11" fmla="*/ 155 h 155"/>
                  <a:gd name="T12" fmla="*/ 0 w 178"/>
                  <a:gd name="T13" fmla="*/ 0 h 155"/>
                  <a:gd name="T14" fmla="*/ 39 w 178"/>
                  <a:gd name="T15" fmla="*/ 0 h 155"/>
                  <a:gd name="T16" fmla="*/ 39 w 178"/>
                  <a:gd name="T17" fmla="*/ 91 h 155"/>
                  <a:gd name="T18" fmla="*/ 40 w 178"/>
                  <a:gd name="T19" fmla="*/ 91 h 155"/>
                  <a:gd name="T20" fmla="*/ 71 w 178"/>
                  <a:gd name="T21" fmla="*/ 0 h 155"/>
                  <a:gd name="T22" fmla="*/ 106 w 178"/>
                  <a:gd name="T23" fmla="*/ 0 h 155"/>
                  <a:gd name="T24" fmla="*/ 106 w 178"/>
                  <a:gd name="T25" fmla="*/ 91 h 155"/>
                  <a:gd name="T26" fmla="*/ 107 w 178"/>
                  <a:gd name="T27" fmla="*/ 91 h 155"/>
                  <a:gd name="T28" fmla="*/ 137 w 178"/>
                  <a:gd name="T29" fmla="*/ 0 h 155"/>
                  <a:gd name="T30" fmla="*/ 178 w 178"/>
                  <a:gd name="T31" fmla="*/ 0 h 155"/>
                  <a:gd name="T32" fmla="*/ 116 w 178"/>
                  <a:gd name="T3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155">
                    <a:moveTo>
                      <a:pt x="116" y="155"/>
                    </a:moveTo>
                    <a:lnTo>
                      <a:pt x="76" y="155"/>
                    </a:lnTo>
                    <a:lnTo>
                      <a:pt x="76" y="76"/>
                    </a:lnTo>
                    <a:lnTo>
                      <a:pt x="76" y="76"/>
                    </a:lnTo>
                    <a:lnTo>
                      <a:pt x="48" y="155"/>
                    </a:lnTo>
                    <a:lnTo>
                      <a:pt x="10" y="155"/>
                    </a:lnTo>
                    <a:lnTo>
                      <a:pt x="0" y="0"/>
                    </a:lnTo>
                    <a:lnTo>
                      <a:pt x="39" y="0"/>
                    </a:lnTo>
                    <a:lnTo>
                      <a:pt x="39" y="91"/>
                    </a:lnTo>
                    <a:lnTo>
                      <a:pt x="40" y="91"/>
                    </a:lnTo>
                    <a:lnTo>
                      <a:pt x="71" y="0"/>
                    </a:lnTo>
                    <a:lnTo>
                      <a:pt x="106" y="0"/>
                    </a:lnTo>
                    <a:lnTo>
                      <a:pt x="106" y="91"/>
                    </a:lnTo>
                    <a:lnTo>
                      <a:pt x="107" y="91"/>
                    </a:lnTo>
                    <a:lnTo>
                      <a:pt x="137" y="0"/>
                    </a:lnTo>
                    <a:lnTo>
                      <a:pt x="178" y="0"/>
                    </a:lnTo>
                    <a:lnTo>
                      <a:pt x="11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a:extLst>
                  <a:ext uri="{FF2B5EF4-FFF2-40B4-BE49-F238E27FC236}">
                    <a16:creationId xmlns:a16="http://schemas.microsoft.com/office/drawing/2014/main" id="{BB2C2777-0727-4E4B-9CC7-F86CEC5CED58}"/>
                  </a:ext>
                </a:extLst>
              </p:cNvPr>
              <p:cNvSpPr>
                <a:spLocks/>
              </p:cNvSpPr>
              <p:nvPr/>
            </p:nvSpPr>
            <p:spPr bwMode="auto">
              <a:xfrm>
                <a:off x="2913063" y="-928688"/>
                <a:ext cx="82550" cy="149225"/>
              </a:xfrm>
              <a:custGeom>
                <a:avLst/>
                <a:gdLst>
                  <a:gd name="T0" fmla="*/ 25 w 51"/>
                  <a:gd name="T1" fmla="*/ 89 h 92"/>
                  <a:gd name="T2" fmla="*/ 0 w 51"/>
                  <a:gd name="T3" fmla="*/ 92 h 92"/>
                  <a:gd name="T4" fmla="*/ 25 w 51"/>
                  <a:gd name="T5" fmla="*/ 0 h 92"/>
                  <a:gd name="T6" fmla="*/ 51 w 51"/>
                  <a:gd name="T7" fmla="*/ 92 h 92"/>
                  <a:gd name="T8" fmla="*/ 25 w 51"/>
                  <a:gd name="T9" fmla="*/ 89 h 92"/>
                </a:gdLst>
                <a:ahLst/>
                <a:cxnLst>
                  <a:cxn ang="0">
                    <a:pos x="T0" y="T1"/>
                  </a:cxn>
                  <a:cxn ang="0">
                    <a:pos x="T2" y="T3"/>
                  </a:cxn>
                  <a:cxn ang="0">
                    <a:pos x="T4" y="T5"/>
                  </a:cxn>
                  <a:cxn ang="0">
                    <a:pos x="T6" y="T7"/>
                  </a:cxn>
                  <a:cxn ang="0">
                    <a:pos x="T8" y="T9"/>
                  </a:cxn>
                </a:cxnLst>
                <a:rect l="0" t="0" r="r" b="b"/>
                <a:pathLst>
                  <a:path w="51" h="92">
                    <a:moveTo>
                      <a:pt x="25" y="89"/>
                    </a:moveTo>
                    <a:cubicBezTo>
                      <a:pt x="16" y="89"/>
                      <a:pt x="8" y="90"/>
                      <a:pt x="0" y="92"/>
                    </a:cubicBezTo>
                    <a:cubicBezTo>
                      <a:pt x="25" y="0"/>
                      <a:pt x="25" y="0"/>
                      <a:pt x="25" y="0"/>
                    </a:cubicBezTo>
                    <a:cubicBezTo>
                      <a:pt x="51" y="92"/>
                      <a:pt x="51" y="92"/>
                      <a:pt x="51" y="92"/>
                    </a:cubicBezTo>
                    <a:cubicBezTo>
                      <a:pt x="42" y="90"/>
                      <a:pt x="34" y="89"/>
                      <a:pt x="2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a:extLst>
                  <a:ext uri="{FF2B5EF4-FFF2-40B4-BE49-F238E27FC236}">
                    <a16:creationId xmlns:a16="http://schemas.microsoft.com/office/drawing/2014/main" id="{4D79397A-783E-41F5-940E-5A65087EDC95}"/>
                  </a:ext>
                </a:extLst>
              </p:cNvPr>
              <p:cNvSpPr>
                <a:spLocks/>
              </p:cNvSpPr>
              <p:nvPr/>
            </p:nvSpPr>
            <p:spPr bwMode="auto">
              <a:xfrm>
                <a:off x="3030538" y="-844550"/>
                <a:ext cx="134937" cy="133350"/>
              </a:xfrm>
              <a:custGeom>
                <a:avLst/>
                <a:gdLst>
                  <a:gd name="T0" fmla="*/ 20 w 84"/>
                  <a:gd name="T1" fmla="*/ 63 h 83"/>
                  <a:gd name="T2" fmla="*/ 0 w 84"/>
                  <a:gd name="T3" fmla="*/ 47 h 83"/>
                  <a:gd name="T4" fmla="*/ 84 w 84"/>
                  <a:gd name="T5" fmla="*/ 0 h 83"/>
                  <a:gd name="T6" fmla="*/ 36 w 84"/>
                  <a:gd name="T7" fmla="*/ 83 h 83"/>
                  <a:gd name="T8" fmla="*/ 20 w 84"/>
                  <a:gd name="T9" fmla="*/ 63 h 83"/>
                </a:gdLst>
                <a:ahLst/>
                <a:cxnLst>
                  <a:cxn ang="0">
                    <a:pos x="T0" y="T1"/>
                  </a:cxn>
                  <a:cxn ang="0">
                    <a:pos x="T2" y="T3"/>
                  </a:cxn>
                  <a:cxn ang="0">
                    <a:pos x="T4" y="T5"/>
                  </a:cxn>
                  <a:cxn ang="0">
                    <a:pos x="T6" y="T7"/>
                  </a:cxn>
                  <a:cxn ang="0">
                    <a:pos x="T8" y="T9"/>
                  </a:cxn>
                </a:cxnLst>
                <a:rect l="0" t="0" r="r" b="b"/>
                <a:pathLst>
                  <a:path w="84" h="83">
                    <a:moveTo>
                      <a:pt x="20" y="63"/>
                    </a:moveTo>
                    <a:cubicBezTo>
                      <a:pt x="14" y="56"/>
                      <a:pt x="8" y="51"/>
                      <a:pt x="0" y="47"/>
                    </a:cubicBezTo>
                    <a:cubicBezTo>
                      <a:pt x="84" y="0"/>
                      <a:pt x="84" y="0"/>
                      <a:pt x="84" y="0"/>
                    </a:cubicBezTo>
                    <a:cubicBezTo>
                      <a:pt x="36" y="83"/>
                      <a:pt x="36" y="83"/>
                      <a:pt x="36" y="83"/>
                    </a:cubicBezTo>
                    <a:cubicBezTo>
                      <a:pt x="32" y="76"/>
                      <a:pt x="27" y="69"/>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a:extLst>
                  <a:ext uri="{FF2B5EF4-FFF2-40B4-BE49-F238E27FC236}">
                    <a16:creationId xmlns:a16="http://schemas.microsoft.com/office/drawing/2014/main" id="{4DDF37F3-3BFB-49B1-A8C2-EE1D2BB5C564}"/>
                  </a:ext>
                </a:extLst>
              </p:cNvPr>
              <p:cNvSpPr>
                <a:spLocks/>
              </p:cNvSpPr>
              <p:nvPr/>
            </p:nvSpPr>
            <p:spPr bwMode="auto">
              <a:xfrm>
                <a:off x="3105150" y="-673100"/>
                <a:ext cx="147637" cy="82550"/>
              </a:xfrm>
              <a:custGeom>
                <a:avLst/>
                <a:gdLst>
                  <a:gd name="T0" fmla="*/ 4 w 93"/>
                  <a:gd name="T1" fmla="*/ 25 h 51"/>
                  <a:gd name="T2" fmla="*/ 0 w 93"/>
                  <a:gd name="T3" fmla="*/ 0 h 51"/>
                  <a:gd name="T4" fmla="*/ 93 w 93"/>
                  <a:gd name="T5" fmla="*/ 25 h 51"/>
                  <a:gd name="T6" fmla="*/ 0 w 93"/>
                  <a:gd name="T7" fmla="*/ 51 h 51"/>
                  <a:gd name="T8" fmla="*/ 4 w 93"/>
                  <a:gd name="T9" fmla="*/ 25 h 51"/>
                </a:gdLst>
                <a:ahLst/>
                <a:cxnLst>
                  <a:cxn ang="0">
                    <a:pos x="T0" y="T1"/>
                  </a:cxn>
                  <a:cxn ang="0">
                    <a:pos x="T2" y="T3"/>
                  </a:cxn>
                  <a:cxn ang="0">
                    <a:pos x="T4" y="T5"/>
                  </a:cxn>
                  <a:cxn ang="0">
                    <a:pos x="T6" y="T7"/>
                  </a:cxn>
                  <a:cxn ang="0">
                    <a:pos x="T8" y="T9"/>
                  </a:cxn>
                </a:cxnLst>
                <a:rect l="0" t="0" r="r" b="b"/>
                <a:pathLst>
                  <a:path w="93" h="51">
                    <a:moveTo>
                      <a:pt x="4" y="25"/>
                    </a:moveTo>
                    <a:cubicBezTo>
                      <a:pt x="4" y="16"/>
                      <a:pt x="2" y="8"/>
                      <a:pt x="0" y="0"/>
                    </a:cubicBezTo>
                    <a:cubicBezTo>
                      <a:pt x="93" y="25"/>
                      <a:pt x="93" y="25"/>
                      <a:pt x="93" y="25"/>
                    </a:cubicBezTo>
                    <a:cubicBezTo>
                      <a:pt x="0" y="51"/>
                      <a:pt x="0" y="51"/>
                      <a:pt x="0" y="51"/>
                    </a:cubicBezTo>
                    <a:cubicBezTo>
                      <a:pt x="2" y="43"/>
                      <a:pt x="4" y="3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Freeform 11">
              <a:extLst>
                <a:ext uri="{FF2B5EF4-FFF2-40B4-BE49-F238E27FC236}">
                  <a16:creationId xmlns:a16="http://schemas.microsoft.com/office/drawing/2014/main" id="{0BEE0A61-0DB6-40BD-AE39-F2061E64A2D5}"/>
                </a:ext>
              </a:extLst>
            </p:cNvPr>
            <p:cNvSpPr>
              <a:spLocks/>
            </p:cNvSpPr>
            <p:nvPr userDrawn="1"/>
          </p:nvSpPr>
          <p:spPr bwMode="auto">
            <a:xfrm>
              <a:off x="8904038" y="4532186"/>
              <a:ext cx="703373" cy="424156"/>
            </a:xfrm>
            <a:custGeom>
              <a:avLst/>
              <a:gdLst>
                <a:gd name="T0" fmla="*/ 234 w 327"/>
                <a:gd name="T1" fmla="*/ 0 h 196"/>
                <a:gd name="T2" fmla="*/ 234 w 327"/>
                <a:gd name="T3" fmla="*/ 81 h 196"/>
                <a:gd name="T4" fmla="*/ 211 w 327"/>
                <a:gd name="T5" fmla="*/ 92 h 196"/>
                <a:gd name="T6" fmla="*/ 211 w 327"/>
                <a:gd name="T7" fmla="*/ 0 h 196"/>
                <a:gd name="T8" fmla="*/ 118 w 327"/>
                <a:gd name="T9" fmla="*/ 0 h 196"/>
                <a:gd name="T10" fmla="*/ 118 w 327"/>
                <a:gd name="T11" fmla="*/ 139 h 196"/>
                <a:gd name="T12" fmla="*/ 104 w 327"/>
                <a:gd name="T13" fmla="*/ 142 h 196"/>
                <a:gd name="T14" fmla="*/ 91 w 327"/>
                <a:gd name="T15" fmla="*/ 127 h 196"/>
                <a:gd name="T16" fmla="*/ 91 w 327"/>
                <a:gd name="T17" fmla="*/ 120 h 196"/>
                <a:gd name="T18" fmla="*/ 91 w 327"/>
                <a:gd name="T19" fmla="*/ 0 h 196"/>
                <a:gd name="T20" fmla="*/ 0 w 327"/>
                <a:gd name="T21" fmla="*/ 0 h 196"/>
                <a:gd name="T22" fmla="*/ 0 w 327"/>
                <a:gd name="T23" fmla="*/ 151 h 196"/>
                <a:gd name="T24" fmla="*/ 14 w 327"/>
                <a:gd name="T25" fmla="*/ 184 h 196"/>
                <a:gd name="T26" fmla="*/ 73 w 327"/>
                <a:gd name="T27" fmla="*/ 191 h 196"/>
                <a:gd name="T28" fmla="*/ 83 w 327"/>
                <a:gd name="T29" fmla="*/ 184 h 196"/>
                <a:gd name="T30" fmla="*/ 118 w 327"/>
                <a:gd name="T31" fmla="*/ 163 h 196"/>
                <a:gd name="T32" fmla="*/ 118 w 327"/>
                <a:gd name="T33" fmla="*/ 191 h 196"/>
                <a:gd name="T34" fmla="*/ 211 w 327"/>
                <a:gd name="T35" fmla="*/ 191 h 196"/>
                <a:gd name="T36" fmla="*/ 211 w 327"/>
                <a:gd name="T37" fmla="*/ 120 h 196"/>
                <a:gd name="T38" fmla="*/ 234 w 327"/>
                <a:gd name="T39" fmla="*/ 113 h 196"/>
                <a:gd name="T40" fmla="*/ 234 w 327"/>
                <a:gd name="T41" fmla="*/ 191 h 196"/>
                <a:gd name="T42" fmla="*/ 327 w 327"/>
                <a:gd name="T43" fmla="*/ 191 h 196"/>
                <a:gd name="T44" fmla="*/ 327 w 327"/>
                <a:gd name="T45" fmla="*/ 0 h 196"/>
                <a:gd name="T46" fmla="*/ 234 w 327"/>
                <a:gd name="T4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7" h="196">
                  <a:moveTo>
                    <a:pt x="234" y="0"/>
                  </a:moveTo>
                  <a:cubicBezTo>
                    <a:pt x="234" y="81"/>
                    <a:pt x="234" y="81"/>
                    <a:pt x="234" y="81"/>
                  </a:cubicBezTo>
                  <a:cubicBezTo>
                    <a:pt x="225" y="84"/>
                    <a:pt x="217" y="88"/>
                    <a:pt x="211" y="92"/>
                  </a:cubicBezTo>
                  <a:cubicBezTo>
                    <a:pt x="211" y="0"/>
                    <a:pt x="211" y="0"/>
                    <a:pt x="211" y="0"/>
                  </a:cubicBezTo>
                  <a:cubicBezTo>
                    <a:pt x="118" y="0"/>
                    <a:pt x="118" y="0"/>
                    <a:pt x="118" y="0"/>
                  </a:cubicBezTo>
                  <a:cubicBezTo>
                    <a:pt x="118" y="139"/>
                    <a:pt x="118" y="139"/>
                    <a:pt x="118" y="139"/>
                  </a:cubicBezTo>
                  <a:cubicBezTo>
                    <a:pt x="114" y="141"/>
                    <a:pt x="108" y="143"/>
                    <a:pt x="104" y="142"/>
                  </a:cubicBezTo>
                  <a:cubicBezTo>
                    <a:pt x="96" y="142"/>
                    <a:pt x="92" y="134"/>
                    <a:pt x="91" y="127"/>
                  </a:cubicBezTo>
                  <a:cubicBezTo>
                    <a:pt x="91" y="125"/>
                    <a:pt x="91" y="122"/>
                    <a:pt x="91" y="120"/>
                  </a:cubicBezTo>
                  <a:cubicBezTo>
                    <a:pt x="91" y="77"/>
                    <a:pt x="91" y="0"/>
                    <a:pt x="91" y="0"/>
                  </a:cubicBezTo>
                  <a:cubicBezTo>
                    <a:pt x="0" y="0"/>
                    <a:pt x="0" y="0"/>
                    <a:pt x="0" y="0"/>
                  </a:cubicBezTo>
                  <a:cubicBezTo>
                    <a:pt x="0" y="0"/>
                    <a:pt x="0" y="104"/>
                    <a:pt x="0" y="151"/>
                  </a:cubicBezTo>
                  <a:cubicBezTo>
                    <a:pt x="1" y="170"/>
                    <a:pt x="7" y="178"/>
                    <a:pt x="14" y="184"/>
                  </a:cubicBezTo>
                  <a:cubicBezTo>
                    <a:pt x="20" y="189"/>
                    <a:pt x="29" y="196"/>
                    <a:pt x="73" y="191"/>
                  </a:cubicBezTo>
                  <a:cubicBezTo>
                    <a:pt x="79" y="191"/>
                    <a:pt x="77" y="188"/>
                    <a:pt x="83" y="184"/>
                  </a:cubicBezTo>
                  <a:cubicBezTo>
                    <a:pt x="87" y="180"/>
                    <a:pt x="101" y="172"/>
                    <a:pt x="118" y="163"/>
                  </a:cubicBezTo>
                  <a:cubicBezTo>
                    <a:pt x="118" y="191"/>
                    <a:pt x="118" y="191"/>
                    <a:pt x="118" y="191"/>
                  </a:cubicBezTo>
                  <a:cubicBezTo>
                    <a:pt x="211" y="191"/>
                    <a:pt x="211" y="191"/>
                    <a:pt x="211" y="191"/>
                  </a:cubicBezTo>
                  <a:cubicBezTo>
                    <a:pt x="211" y="120"/>
                    <a:pt x="211" y="120"/>
                    <a:pt x="211" y="120"/>
                  </a:cubicBezTo>
                  <a:cubicBezTo>
                    <a:pt x="218" y="117"/>
                    <a:pt x="226" y="114"/>
                    <a:pt x="234" y="113"/>
                  </a:cubicBezTo>
                  <a:cubicBezTo>
                    <a:pt x="234" y="191"/>
                    <a:pt x="234" y="191"/>
                    <a:pt x="234" y="191"/>
                  </a:cubicBezTo>
                  <a:cubicBezTo>
                    <a:pt x="327" y="191"/>
                    <a:pt x="327" y="191"/>
                    <a:pt x="327" y="191"/>
                  </a:cubicBezTo>
                  <a:cubicBezTo>
                    <a:pt x="327" y="0"/>
                    <a:pt x="327" y="0"/>
                    <a:pt x="327" y="0"/>
                  </a:cubicBezTo>
                  <a:lnTo>
                    <a:pt x="234"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3" name="Group 32">
              <a:extLst>
                <a:ext uri="{FF2B5EF4-FFF2-40B4-BE49-F238E27FC236}">
                  <a16:creationId xmlns:a16="http://schemas.microsoft.com/office/drawing/2014/main" id="{BFFDE14A-0CBE-4A92-AD98-A5437532FF24}"/>
                </a:ext>
              </a:extLst>
            </p:cNvPr>
            <p:cNvGrpSpPr/>
            <p:nvPr userDrawn="1"/>
          </p:nvGrpSpPr>
          <p:grpSpPr>
            <a:xfrm>
              <a:off x="7952152" y="4455109"/>
              <a:ext cx="634495" cy="590737"/>
              <a:chOff x="822326" y="-839788"/>
              <a:chExt cx="506412" cy="471488"/>
            </a:xfrm>
            <a:solidFill>
              <a:schemeClr val="bg2">
                <a:lumMod val="75000"/>
              </a:schemeClr>
            </a:solidFill>
          </p:grpSpPr>
          <p:sp>
            <p:nvSpPr>
              <p:cNvPr id="35" name="Freeform 13">
                <a:extLst>
                  <a:ext uri="{FF2B5EF4-FFF2-40B4-BE49-F238E27FC236}">
                    <a16:creationId xmlns:a16="http://schemas.microsoft.com/office/drawing/2014/main" id="{45C3E332-33DE-4C25-BDDA-E93DB3950763}"/>
                  </a:ext>
                </a:extLst>
              </p:cNvPr>
              <p:cNvSpPr>
                <a:spLocks/>
              </p:cNvSpPr>
              <p:nvPr/>
            </p:nvSpPr>
            <p:spPr bwMode="auto">
              <a:xfrm>
                <a:off x="822326" y="-839788"/>
                <a:ext cx="368300" cy="276225"/>
              </a:xfrm>
              <a:custGeom>
                <a:avLst/>
                <a:gdLst>
                  <a:gd name="T0" fmla="*/ 19 w 230"/>
                  <a:gd name="T1" fmla="*/ 171 h 171"/>
                  <a:gd name="T2" fmla="*/ 123 w 230"/>
                  <a:gd name="T3" fmla="*/ 73 h 171"/>
                  <a:gd name="T4" fmla="*/ 230 w 230"/>
                  <a:gd name="T5" fmla="*/ 73 h 171"/>
                  <a:gd name="T6" fmla="*/ 163 w 230"/>
                  <a:gd name="T7" fmla="*/ 7 h 171"/>
                  <a:gd name="T8" fmla="*/ 148 w 230"/>
                  <a:gd name="T9" fmla="*/ 0 h 171"/>
                  <a:gd name="T10" fmla="*/ 133 w 230"/>
                  <a:gd name="T11" fmla="*/ 7 h 171"/>
                  <a:gd name="T12" fmla="*/ 8 w 230"/>
                  <a:gd name="T13" fmla="*/ 131 h 171"/>
                  <a:gd name="T14" fmla="*/ 8 w 230"/>
                  <a:gd name="T15" fmla="*/ 161 h 171"/>
                  <a:gd name="T16" fmla="*/ 19 w 230"/>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71">
                    <a:moveTo>
                      <a:pt x="19" y="171"/>
                    </a:moveTo>
                    <a:cubicBezTo>
                      <a:pt x="123" y="73"/>
                      <a:pt x="123" y="73"/>
                      <a:pt x="123" y="73"/>
                    </a:cubicBezTo>
                    <a:cubicBezTo>
                      <a:pt x="230" y="73"/>
                      <a:pt x="230" y="73"/>
                      <a:pt x="230" y="73"/>
                    </a:cubicBezTo>
                    <a:cubicBezTo>
                      <a:pt x="163" y="7"/>
                      <a:pt x="163" y="7"/>
                      <a:pt x="163" y="7"/>
                    </a:cubicBezTo>
                    <a:cubicBezTo>
                      <a:pt x="159" y="2"/>
                      <a:pt x="154" y="0"/>
                      <a:pt x="148" y="0"/>
                    </a:cubicBezTo>
                    <a:cubicBezTo>
                      <a:pt x="143" y="0"/>
                      <a:pt x="137" y="2"/>
                      <a:pt x="133" y="7"/>
                    </a:cubicBezTo>
                    <a:cubicBezTo>
                      <a:pt x="8" y="131"/>
                      <a:pt x="8" y="131"/>
                      <a:pt x="8" y="131"/>
                    </a:cubicBezTo>
                    <a:cubicBezTo>
                      <a:pt x="0" y="139"/>
                      <a:pt x="0" y="153"/>
                      <a:pt x="8" y="161"/>
                    </a:cubicBezTo>
                    <a:lnTo>
                      <a:pt x="19"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
                <a:extLst>
                  <a:ext uri="{FF2B5EF4-FFF2-40B4-BE49-F238E27FC236}">
                    <a16:creationId xmlns:a16="http://schemas.microsoft.com/office/drawing/2014/main" id="{C700186C-3214-4197-8BD5-8C24C4358AED}"/>
                  </a:ext>
                </a:extLst>
              </p:cNvPr>
              <p:cNvSpPr>
                <a:spLocks/>
              </p:cNvSpPr>
              <p:nvPr/>
            </p:nvSpPr>
            <p:spPr bwMode="auto">
              <a:xfrm>
                <a:off x="904875" y="-558800"/>
                <a:ext cx="228600" cy="190500"/>
              </a:xfrm>
              <a:custGeom>
                <a:avLst/>
                <a:gdLst>
                  <a:gd name="T0" fmla="*/ 142 w 142"/>
                  <a:gd name="T1" fmla="*/ 81 h 118"/>
                  <a:gd name="T2" fmla="*/ 108 w 142"/>
                  <a:gd name="T3" fmla="*/ 42 h 118"/>
                  <a:gd name="T4" fmla="*/ 109 w 142"/>
                  <a:gd name="T5" fmla="*/ 0 h 118"/>
                  <a:gd name="T6" fmla="*/ 51 w 142"/>
                  <a:gd name="T7" fmla="*/ 11 h 118"/>
                  <a:gd name="T8" fmla="*/ 0 w 142"/>
                  <a:gd name="T9" fmla="*/ 31 h 118"/>
                  <a:gd name="T10" fmla="*/ 81 w 142"/>
                  <a:gd name="T11" fmla="*/ 112 h 118"/>
                  <a:gd name="T12" fmla="*/ 96 w 142"/>
                  <a:gd name="T13" fmla="*/ 118 h 118"/>
                  <a:gd name="T14" fmla="*/ 111 w 142"/>
                  <a:gd name="T15" fmla="*/ 112 h 118"/>
                  <a:gd name="T16" fmla="*/ 142 w 142"/>
                  <a:gd name="T17"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8">
                    <a:moveTo>
                      <a:pt x="142" y="81"/>
                    </a:moveTo>
                    <a:cubicBezTo>
                      <a:pt x="108" y="42"/>
                      <a:pt x="108" y="42"/>
                      <a:pt x="108" y="42"/>
                    </a:cubicBezTo>
                    <a:cubicBezTo>
                      <a:pt x="109" y="0"/>
                      <a:pt x="109" y="0"/>
                      <a:pt x="109" y="0"/>
                    </a:cubicBezTo>
                    <a:cubicBezTo>
                      <a:pt x="109" y="0"/>
                      <a:pt x="73" y="5"/>
                      <a:pt x="51" y="11"/>
                    </a:cubicBezTo>
                    <a:cubicBezTo>
                      <a:pt x="28" y="18"/>
                      <a:pt x="0" y="31"/>
                      <a:pt x="0" y="31"/>
                    </a:cubicBezTo>
                    <a:cubicBezTo>
                      <a:pt x="81" y="112"/>
                      <a:pt x="81" y="112"/>
                      <a:pt x="81" y="112"/>
                    </a:cubicBezTo>
                    <a:cubicBezTo>
                      <a:pt x="85" y="116"/>
                      <a:pt x="91" y="118"/>
                      <a:pt x="96" y="118"/>
                    </a:cubicBezTo>
                    <a:cubicBezTo>
                      <a:pt x="102" y="118"/>
                      <a:pt x="107" y="116"/>
                      <a:pt x="111" y="112"/>
                    </a:cubicBezTo>
                    <a:lnTo>
                      <a:pt x="14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5">
                <a:extLst>
                  <a:ext uri="{FF2B5EF4-FFF2-40B4-BE49-F238E27FC236}">
                    <a16:creationId xmlns:a16="http://schemas.microsoft.com/office/drawing/2014/main" id="{568F03E3-6D00-4824-B162-4140580AE235}"/>
                  </a:ext>
                </a:extLst>
              </p:cNvPr>
              <p:cNvSpPr>
                <a:spLocks/>
              </p:cNvSpPr>
              <p:nvPr/>
            </p:nvSpPr>
            <p:spPr bwMode="auto">
              <a:xfrm>
                <a:off x="1144588" y="-665163"/>
                <a:ext cx="146050" cy="52388"/>
              </a:xfrm>
              <a:custGeom>
                <a:avLst/>
                <a:gdLst>
                  <a:gd name="T0" fmla="*/ 46 w 91"/>
                  <a:gd name="T1" fmla="*/ 29 h 33"/>
                  <a:gd name="T2" fmla="*/ 91 w 91"/>
                  <a:gd name="T3" fmla="*/ 29 h 33"/>
                  <a:gd name="T4" fmla="*/ 87 w 91"/>
                  <a:gd name="T5" fmla="*/ 23 h 33"/>
                  <a:gd name="T6" fmla="*/ 64 w 91"/>
                  <a:gd name="T7" fmla="*/ 1 h 33"/>
                  <a:gd name="T8" fmla="*/ 0 w 91"/>
                  <a:gd name="T9" fmla="*/ 0 h 33"/>
                  <a:gd name="T10" fmla="*/ 0 w 91"/>
                  <a:gd name="T11" fmla="*/ 33 h 33"/>
                  <a:gd name="T12" fmla="*/ 46 w 91"/>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91" h="33">
                    <a:moveTo>
                      <a:pt x="46" y="29"/>
                    </a:moveTo>
                    <a:cubicBezTo>
                      <a:pt x="66" y="28"/>
                      <a:pt x="91" y="29"/>
                      <a:pt x="91" y="29"/>
                    </a:cubicBezTo>
                    <a:cubicBezTo>
                      <a:pt x="90" y="27"/>
                      <a:pt x="89" y="25"/>
                      <a:pt x="87" y="23"/>
                    </a:cubicBezTo>
                    <a:cubicBezTo>
                      <a:pt x="64" y="1"/>
                      <a:pt x="64" y="1"/>
                      <a:pt x="64" y="1"/>
                    </a:cubicBezTo>
                    <a:cubicBezTo>
                      <a:pt x="0" y="0"/>
                      <a:pt x="0" y="0"/>
                      <a:pt x="0" y="0"/>
                    </a:cubicBezTo>
                    <a:cubicBezTo>
                      <a:pt x="0" y="33"/>
                      <a:pt x="0" y="33"/>
                      <a:pt x="0" y="33"/>
                    </a:cubicBezTo>
                    <a:cubicBezTo>
                      <a:pt x="0" y="33"/>
                      <a:pt x="25" y="30"/>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6">
                <a:extLst>
                  <a:ext uri="{FF2B5EF4-FFF2-40B4-BE49-F238E27FC236}">
                    <a16:creationId xmlns:a16="http://schemas.microsoft.com/office/drawing/2014/main" id="{056B50F6-E1F9-4EDE-9067-74885C44C082}"/>
                  </a:ext>
                </a:extLst>
              </p:cNvPr>
              <p:cNvSpPr>
                <a:spLocks/>
              </p:cNvSpPr>
              <p:nvPr/>
            </p:nvSpPr>
            <p:spPr bwMode="auto">
              <a:xfrm>
                <a:off x="915988" y="-695325"/>
                <a:ext cx="165100" cy="155575"/>
              </a:xfrm>
              <a:custGeom>
                <a:avLst/>
                <a:gdLst>
                  <a:gd name="T0" fmla="*/ 53 w 103"/>
                  <a:gd name="T1" fmla="*/ 72 h 96"/>
                  <a:gd name="T2" fmla="*/ 0 w 103"/>
                  <a:gd name="T3" fmla="*/ 96 h 96"/>
                  <a:gd name="T4" fmla="*/ 103 w 103"/>
                  <a:gd name="T5" fmla="*/ 0 h 96"/>
                  <a:gd name="T6" fmla="*/ 103 w 103"/>
                  <a:gd name="T7" fmla="*/ 58 h 96"/>
                  <a:gd name="T8" fmla="*/ 53 w 103"/>
                  <a:gd name="T9" fmla="*/ 72 h 96"/>
                </a:gdLst>
                <a:ahLst/>
                <a:cxnLst>
                  <a:cxn ang="0">
                    <a:pos x="T0" y="T1"/>
                  </a:cxn>
                  <a:cxn ang="0">
                    <a:pos x="T2" y="T3"/>
                  </a:cxn>
                  <a:cxn ang="0">
                    <a:pos x="T4" y="T5"/>
                  </a:cxn>
                  <a:cxn ang="0">
                    <a:pos x="T6" y="T7"/>
                  </a:cxn>
                  <a:cxn ang="0">
                    <a:pos x="T8" y="T9"/>
                  </a:cxn>
                </a:cxnLst>
                <a:rect l="0" t="0" r="r" b="b"/>
                <a:pathLst>
                  <a:path w="103" h="96">
                    <a:moveTo>
                      <a:pt x="53" y="72"/>
                    </a:moveTo>
                    <a:cubicBezTo>
                      <a:pt x="10" y="88"/>
                      <a:pt x="0" y="96"/>
                      <a:pt x="0" y="96"/>
                    </a:cubicBezTo>
                    <a:cubicBezTo>
                      <a:pt x="103" y="0"/>
                      <a:pt x="103" y="0"/>
                      <a:pt x="103" y="0"/>
                    </a:cubicBezTo>
                    <a:cubicBezTo>
                      <a:pt x="103" y="58"/>
                      <a:pt x="103" y="58"/>
                      <a:pt x="103" y="58"/>
                    </a:cubicBezTo>
                    <a:cubicBezTo>
                      <a:pt x="103" y="58"/>
                      <a:pt x="88" y="59"/>
                      <a:pt x="5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7">
                <a:extLst>
                  <a:ext uri="{FF2B5EF4-FFF2-40B4-BE49-F238E27FC236}">
                    <a16:creationId xmlns:a16="http://schemas.microsoft.com/office/drawing/2014/main" id="{1697BFE1-C6A4-4D5F-A9A6-64C2DA289B91}"/>
                  </a:ext>
                </a:extLst>
              </p:cNvPr>
              <p:cNvSpPr>
                <a:spLocks/>
              </p:cNvSpPr>
              <p:nvPr/>
            </p:nvSpPr>
            <p:spPr bwMode="auto">
              <a:xfrm>
                <a:off x="1144588" y="-565150"/>
                <a:ext cx="119062" cy="125413"/>
              </a:xfrm>
              <a:custGeom>
                <a:avLst/>
                <a:gdLst>
                  <a:gd name="T0" fmla="*/ 75 w 75"/>
                  <a:gd name="T1" fmla="*/ 3 h 78"/>
                  <a:gd name="T2" fmla="*/ 40 w 75"/>
                  <a:gd name="T3" fmla="*/ 0 h 78"/>
                  <a:gd name="T4" fmla="*/ 0 w 75"/>
                  <a:gd name="T5" fmla="*/ 0 h 78"/>
                  <a:gd name="T6" fmla="*/ 0 w 75"/>
                  <a:gd name="T7" fmla="*/ 78 h 78"/>
                  <a:gd name="T8" fmla="*/ 75 w 75"/>
                  <a:gd name="T9" fmla="*/ 3 h 78"/>
                </a:gdLst>
                <a:ahLst/>
                <a:cxnLst>
                  <a:cxn ang="0">
                    <a:pos x="T0" y="T1"/>
                  </a:cxn>
                  <a:cxn ang="0">
                    <a:pos x="T2" y="T3"/>
                  </a:cxn>
                  <a:cxn ang="0">
                    <a:pos x="T4" y="T5"/>
                  </a:cxn>
                  <a:cxn ang="0">
                    <a:pos x="T6" y="T7"/>
                  </a:cxn>
                  <a:cxn ang="0">
                    <a:pos x="T8" y="T9"/>
                  </a:cxn>
                </a:cxnLst>
                <a:rect l="0" t="0" r="r" b="b"/>
                <a:pathLst>
                  <a:path w="75" h="78">
                    <a:moveTo>
                      <a:pt x="75" y="3"/>
                    </a:moveTo>
                    <a:cubicBezTo>
                      <a:pt x="75" y="3"/>
                      <a:pt x="47" y="1"/>
                      <a:pt x="40" y="0"/>
                    </a:cubicBezTo>
                    <a:cubicBezTo>
                      <a:pt x="32" y="0"/>
                      <a:pt x="0" y="0"/>
                      <a:pt x="0" y="0"/>
                    </a:cubicBezTo>
                    <a:cubicBezTo>
                      <a:pt x="0" y="78"/>
                      <a:pt x="0" y="78"/>
                      <a:pt x="0" y="78"/>
                    </a:cubicBezTo>
                    <a:lnTo>
                      <a:pt x="7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8">
                <a:extLst>
                  <a:ext uri="{FF2B5EF4-FFF2-40B4-BE49-F238E27FC236}">
                    <a16:creationId xmlns:a16="http://schemas.microsoft.com/office/drawing/2014/main" id="{BFEAA831-0E45-4057-A778-12CD6E47DC40}"/>
                  </a:ext>
                </a:extLst>
              </p:cNvPr>
              <p:cNvSpPr>
                <a:spLocks/>
              </p:cNvSpPr>
              <p:nvPr/>
            </p:nvSpPr>
            <p:spPr bwMode="auto">
              <a:xfrm>
                <a:off x="822326" y="-617538"/>
                <a:ext cx="506412" cy="149225"/>
              </a:xfrm>
              <a:custGeom>
                <a:avLst/>
                <a:gdLst>
                  <a:gd name="T0" fmla="*/ 0 w 316"/>
                  <a:gd name="T1" fmla="*/ 92 h 92"/>
                  <a:gd name="T2" fmla="*/ 169 w 316"/>
                  <a:gd name="T3" fmla="*/ 30 h 92"/>
                  <a:gd name="T4" fmla="*/ 304 w 316"/>
                  <a:gd name="T5" fmla="*/ 32 h 92"/>
                  <a:gd name="T6" fmla="*/ 313 w 316"/>
                  <a:gd name="T7" fmla="*/ 21 h 92"/>
                  <a:gd name="T8" fmla="*/ 316 w 316"/>
                  <a:gd name="T9" fmla="*/ 7 h 92"/>
                  <a:gd name="T10" fmla="*/ 161 w 316"/>
                  <a:gd name="T11" fmla="*/ 15 h 92"/>
                  <a:gd name="T12" fmla="*/ 0 w 316"/>
                  <a:gd name="T13" fmla="*/ 91 h 92"/>
                  <a:gd name="T14" fmla="*/ 0 w 316"/>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92">
                    <a:moveTo>
                      <a:pt x="0" y="92"/>
                    </a:moveTo>
                    <a:cubicBezTo>
                      <a:pt x="0" y="92"/>
                      <a:pt x="66" y="44"/>
                      <a:pt x="169" y="30"/>
                    </a:cubicBezTo>
                    <a:cubicBezTo>
                      <a:pt x="235" y="22"/>
                      <a:pt x="304" y="32"/>
                      <a:pt x="304" y="32"/>
                    </a:cubicBezTo>
                    <a:cubicBezTo>
                      <a:pt x="304" y="32"/>
                      <a:pt x="310" y="27"/>
                      <a:pt x="313" y="21"/>
                    </a:cubicBezTo>
                    <a:cubicBezTo>
                      <a:pt x="316" y="15"/>
                      <a:pt x="316" y="7"/>
                      <a:pt x="316" y="7"/>
                    </a:cubicBezTo>
                    <a:cubicBezTo>
                      <a:pt x="316" y="7"/>
                      <a:pt x="249" y="0"/>
                      <a:pt x="161" y="15"/>
                    </a:cubicBezTo>
                    <a:cubicBezTo>
                      <a:pt x="63" y="32"/>
                      <a:pt x="0" y="91"/>
                      <a:pt x="0" y="91"/>
                    </a:cubicBez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Freeform 10">
              <a:extLst>
                <a:ext uri="{FF2B5EF4-FFF2-40B4-BE49-F238E27FC236}">
                  <a16:creationId xmlns:a16="http://schemas.microsoft.com/office/drawing/2014/main" id="{62F77706-67EB-44B0-8B73-666319B6DA18}"/>
                </a:ext>
              </a:extLst>
            </p:cNvPr>
            <p:cNvSpPr>
              <a:spLocks noEditPoints="1"/>
            </p:cNvSpPr>
            <p:nvPr userDrawn="1"/>
          </p:nvSpPr>
          <p:spPr bwMode="auto">
            <a:xfrm>
              <a:off x="11004028" y="4443871"/>
              <a:ext cx="628562" cy="523152"/>
            </a:xfrm>
            <a:custGeom>
              <a:avLst/>
              <a:gdLst>
                <a:gd name="T0" fmla="*/ 156 w 319"/>
                <a:gd name="T1" fmla="*/ 139 h 263"/>
                <a:gd name="T2" fmla="*/ 64 w 319"/>
                <a:gd name="T3" fmla="*/ 113 h 263"/>
                <a:gd name="T4" fmla="*/ 37 w 319"/>
                <a:gd name="T5" fmla="*/ 68 h 263"/>
                <a:gd name="T6" fmla="*/ 7 w 319"/>
                <a:gd name="T7" fmla="*/ 0 h 263"/>
                <a:gd name="T8" fmla="*/ 37 w 319"/>
                <a:gd name="T9" fmla="*/ 68 h 263"/>
                <a:gd name="T10" fmla="*/ 52 w 319"/>
                <a:gd name="T11" fmla="*/ 68 h 263"/>
                <a:gd name="T12" fmla="*/ 70 w 319"/>
                <a:gd name="T13" fmla="*/ 89 h 263"/>
                <a:gd name="T14" fmla="*/ 73 w 319"/>
                <a:gd name="T15" fmla="*/ 44 h 263"/>
                <a:gd name="T16" fmla="*/ 73 w 319"/>
                <a:gd name="T17" fmla="*/ 20 h 263"/>
                <a:gd name="T18" fmla="*/ 98 w 319"/>
                <a:gd name="T19" fmla="*/ 2 h 263"/>
                <a:gd name="T20" fmla="*/ 75 w 319"/>
                <a:gd name="T21" fmla="*/ 0 h 263"/>
                <a:gd name="T22" fmla="*/ 48 w 319"/>
                <a:gd name="T23" fmla="*/ 5 h 263"/>
                <a:gd name="T24" fmla="*/ 123 w 319"/>
                <a:gd name="T25" fmla="*/ 0 h 263"/>
                <a:gd name="T26" fmla="*/ 122 w 319"/>
                <a:gd name="T27" fmla="*/ 58 h 263"/>
                <a:gd name="T28" fmla="*/ 122 w 319"/>
                <a:gd name="T29" fmla="*/ 61 h 263"/>
                <a:gd name="T30" fmla="*/ 172 w 319"/>
                <a:gd name="T31" fmla="*/ 97 h 263"/>
                <a:gd name="T32" fmla="*/ 128 w 319"/>
                <a:gd name="T33" fmla="*/ 80 h 263"/>
                <a:gd name="T34" fmla="*/ 119 w 319"/>
                <a:gd name="T35" fmla="*/ 135 h 263"/>
                <a:gd name="T36" fmla="*/ 168 w 319"/>
                <a:gd name="T37" fmla="*/ 119 h 263"/>
                <a:gd name="T38" fmla="*/ 75 w 319"/>
                <a:gd name="T39" fmla="*/ 112 h 263"/>
                <a:gd name="T40" fmla="*/ 65 w 319"/>
                <a:gd name="T41" fmla="*/ 113 h 263"/>
                <a:gd name="T42" fmla="*/ 153 w 319"/>
                <a:gd name="T43" fmla="*/ 260 h 263"/>
                <a:gd name="T44" fmla="*/ 234 w 319"/>
                <a:gd name="T45" fmla="*/ 148 h 263"/>
                <a:gd name="T46" fmla="*/ 209 w 319"/>
                <a:gd name="T47" fmla="*/ 155 h 263"/>
                <a:gd name="T48" fmla="*/ 180 w 319"/>
                <a:gd name="T49" fmla="*/ 117 h 263"/>
                <a:gd name="T50" fmla="*/ 214 w 319"/>
                <a:gd name="T51" fmla="*/ 62 h 263"/>
                <a:gd name="T52" fmla="*/ 204 w 319"/>
                <a:gd name="T53" fmla="*/ 128 h 263"/>
                <a:gd name="T54" fmla="*/ 224 w 319"/>
                <a:gd name="T55" fmla="*/ 129 h 263"/>
                <a:gd name="T56" fmla="*/ 238 w 319"/>
                <a:gd name="T57" fmla="*/ 62 h 263"/>
                <a:gd name="T58" fmla="*/ 251 w 319"/>
                <a:gd name="T59" fmla="*/ 117 h 263"/>
                <a:gd name="T60" fmla="*/ 315 w 319"/>
                <a:gd name="T61" fmla="*/ 14 h 263"/>
                <a:gd name="T62" fmla="*/ 123 w 319"/>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263">
                  <a:moveTo>
                    <a:pt x="156" y="139"/>
                  </a:moveTo>
                  <a:cubicBezTo>
                    <a:pt x="156" y="139"/>
                    <a:pt x="156" y="139"/>
                    <a:pt x="156" y="139"/>
                  </a:cubicBezTo>
                  <a:moveTo>
                    <a:pt x="64" y="113"/>
                  </a:moveTo>
                  <a:cubicBezTo>
                    <a:pt x="64" y="113"/>
                    <a:pt x="64" y="113"/>
                    <a:pt x="64" y="113"/>
                  </a:cubicBezTo>
                  <a:moveTo>
                    <a:pt x="37" y="68"/>
                  </a:moveTo>
                  <a:cubicBezTo>
                    <a:pt x="37" y="68"/>
                    <a:pt x="37" y="68"/>
                    <a:pt x="37" y="68"/>
                  </a:cubicBezTo>
                  <a:moveTo>
                    <a:pt x="50" y="0"/>
                  </a:moveTo>
                  <a:cubicBezTo>
                    <a:pt x="7" y="0"/>
                    <a:pt x="7" y="0"/>
                    <a:pt x="7" y="0"/>
                  </a:cubicBezTo>
                  <a:cubicBezTo>
                    <a:pt x="3" y="1"/>
                    <a:pt x="0" y="10"/>
                    <a:pt x="4" y="14"/>
                  </a:cubicBezTo>
                  <a:cubicBezTo>
                    <a:pt x="37" y="68"/>
                    <a:pt x="37" y="68"/>
                    <a:pt x="37" y="68"/>
                  </a:cubicBezTo>
                  <a:moveTo>
                    <a:pt x="37" y="68"/>
                  </a:moveTo>
                  <a:cubicBezTo>
                    <a:pt x="52" y="68"/>
                    <a:pt x="52" y="68"/>
                    <a:pt x="52" y="68"/>
                  </a:cubicBezTo>
                  <a:cubicBezTo>
                    <a:pt x="52" y="70"/>
                    <a:pt x="52" y="70"/>
                    <a:pt x="52" y="70"/>
                  </a:cubicBezTo>
                  <a:cubicBezTo>
                    <a:pt x="52" y="81"/>
                    <a:pt x="59" y="89"/>
                    <a:pt x="70" y="89"/>
                  </a:cubicBezTo>
                  <a:cubicBezTo>
                    <a:pt x="84" y="89"/>
                    <a:pt x="97" y="76"/>
                    <a:pt x="97" y="62"/>
                  </a:cubicBezTo>
                  <a:cubicBezTo>
                    <a:pt x="97" y="49"/>
                    <a:pt x="85" y="44"/>
                    <a:pt x="73" y="44"/>
                  </a:cubicBezTo>
                  <a:cubicBezTo>
                    <a:pt x="69" y="44"/>
                    <a:pt x="69" y="44"/>
                    <a:pt x="69" y="44"/>
                  </a:cubicBezTo>
                  <a:cubicBezTo>
                    <a:pt x="73" y="20"/>
                    <a:pt x="73" y="20"/>
                    <a:pt x="73" y="20"/>
                  </a:cubicBezTo>
                  <a:cubicBezTo>
                    <a:pt x="78" y="20"/>
                    <a:pt x="78" y="20"/>
                    <a:pt x="78" y="20"/>
                  </a:cubicBezTo>
                  <a:cubicBezTo>
                    <a:pt x="89" y="20"/>
                    <a:pt x="98" y="14"/>
                    <a:pt x="98" y="2"/>
                  </a:cubicBezTo>
                  <a:cubicBezTo>
                    <a:pt x="98" y="1"/>
                    <a:pt x="98" y="1"/>
                    <a:pt x="98" y="0"/>
                  </a:cubicBezTo>
                  <a:cubicBezTo>
                    <a:pt x="75" y="0"/>
                    <a:pt x="75" y="0"/>
                    <a:pt x="75" y="0"/>
                  </a:cubicBezTo>
                  <a:cubicBezTo>
                    <a:pt x="74" y="2"/>
                    <a:pt x="74" y="4"/>
                    <a:pt x="73" y="5"/>
                  </a:cubicBezTo>
                  <a:cubicBezTo>
                    <a:pt x="48" y="5"/>
                    <a:pt x="48" y="5"/>
                    <a:pt x="48" y="5"/>
                  </a:cubicBezTo>
                  <a:cubicBezTo>
                    <a:pt x="49" y="3"/>
                    <a:pt x="49" y="2"/>
                    <a:pt x="50" y="0"/>
                  </a:cubicBezTo>
                  <a:moveTo>
                    <a:pt x="123" y="0"/>
                  </a:moveTo>
                  <a:cubicBezTo>
                    <a:pt x="123" y="13"/>
                    <a:pt x="117" y="24"/>
                    <a:pt x="106" y="31"/>
                  </a:cubicBezTo>
                  <a:cubicBezTo>
                    <a:pt x="117" y="36"/>
                    <a:pt x="124" y="46"/>
                    <a:pt x="122" y="58"/>
                  </a:cubicBezTo>
                  <a:cubicBezTo>
                    <a:pt x="122" y="59"/>
                    <a:pt x="122" y="60"/>
                    <a:pt x="122" y="61"/>
                  </a:cubicBezTo>
                  <a:cubicBezTo>
                    <a:pt x="122" y="61"/>
                    <a:pt x="122" y="61"/>
                    <a:pt x="122" y="61"/>
                  </a:cubicBezTo>
                  <a:cubicBezTo>
                    <a:pt x="124" y="61"/>
                    <a:pt x="127" y="60"/>
                    <a:pt x="132" y="60"/>
                  </a:cubicBezTo>
                  <a:cubicBezTo>
                    <a:pt x="161" y="60"/>
                    <a:pt x="173" y="82"/>
                    <a:pt x="172" y="97"/>
                  </a:cubicBezTo>
                  <a:cubicBezTo>
                    <a:pt x="148" y="97"/>
                    <a:pt x="148" y="97"/>
                    <a:pt x="148" y="97"/>
                  </a:cubicBezTo>
                  <a:cubicBezTo>
                    <a:pt x="146" y="90"/>
                    <a:pt x="141" y="80"/>
                    <a:pt x="128" y="80"/>
                  </a:cubicBezTo>
                  <a:cubicBezTo>
                    <a:pt x="113" y="80"/>
                    <a:pt x="101" y="94"/>
                    <a:pt x="99" y="107"/>
                  </a:cubicBezTo>
                  <a:cubicBezTo>
                    <a:pt x="96" y="121"/>
                    <a:pt x="103" y="135"/>
                    <a:pt x="119" y="135"/>
                  </a:cubicBezTo>
                  <a:cubicBezTo>
                    <a:pt x="133" y="135"/>
                    <a:pt x="142" y="122"/>
                    <a:pt x="144" y="119"/>
                  </a:cubicBezTo>
                  <a:cubicBezTo>
                    <a:pt x="168" y="119"/>
                    <a:pt x="168" y="119"/>
                    <a:pt x="168" y="119"/>
                  </a:cubicBezTo>
                  <a:cubicBezTo>
                    <a:pt x="159" y="141"/>
                    <a:pt x="137" y="155"/>
                    <a:pt x="115" y="155"/>
                  </a:cubicBezTo>
                  <a:cubicBezTo>
                    <a:pt x="88" y="155"/>
                    <a:pt x="73" y="134"/>
                    <a:pt x="75" y="112"/>
                  </a:cubicBezTo>
                  <a:cubicBezTo>
                    <a:pt x="75" y="112"/>
                    <a:pt x="75" y="112"/>
                    <a:pt x="75" y="112"/>
                  </a:cubicBezTo>
                  <a:cubicBezTo>
                    <a:pt x="72" y="113"/>
                    <a:pt x="68" y="113"/>
                    <a:pt x="65" y="113"/>
                  </a:cubicBezTo>
                  <a:cubicBezTo>
                    <a:pt x="65" y="113"/>
                    <a:pt x="64" y="113"/>
                    <a:pt x="64" y="113"/>
                  </a:cubicBezTo>
                  <a:cubicBezTo>
                    <a:pt x="153" y="260"/>
                    <a:pt x="153" y="260"/>
                    <a:pt x="153" y="260"/>
                  </a:cubicBezTo>
                  <a:cubicBezTo>
                    <a:pt x="156" y="263"/>
                    <a:pt x="163" y="263"/>
                    <a:pt x="166" y="260"/>
                  </a:cubicBezTo>
                  <a:cubicBezTo>
                    <a:pt x="234" y="148"/>
                    <a:pt x="234" y="148"/>
                    <a:pt x="234" y="148"/>
                  </a:cubicBezTo>
                  <a:cubicBezTo>
                    <a:pt x="234" y="148"/>
                    <a:pt x="234" y="148"/>
                    <a:pt x="234" y="148"/>
                  </a:cubicBezTo>
                  <a:cubicBezTo>
                    <a:pt x="227" y="152"/>
                    <a:pt x="219" y="155"/>
                    <a:pt x="209" y="155"/>
                  </a:cubicBezTo>
                  <a:cubicBezTo>
                    <a:pt x="202" y="155"/>
                    <a:pt x="191" y="154"/>
                    <a:pt x="184" y="146"/>
                  </a:cubicBezTo>
                  <a:cubicBezTo>
                    <a:pt x="178" y="137"/>
                    <a:pt x="178" y="131"/>
                    <a:pt x="180" y="117"/>
                  </a:cubicBezTo>
                  <a:cubicBezTo>
                    <a:pt x="191" y="62"/>
                    <a:pt x="191" y="62"/>
                    <a:pt x="191" y="62"/>
                  </a:cubicBezTo>
                  <a:cubicBezTo>
                    <a:pt x="214" y="62"/>
                    <a:pt x="214" y="62"/>
                    <a:pt x="214" y="62"/>
                  </a:cubicBezTo>
                  <a:cubicBezTo>
                    <a:pt x="204" y="117"/>
                    <a:pt x="204" y="117"/>
                    <a:pt x="204" y="117"/>
                  </a:cubicBezTo>
                  <a:cubicBezTo>
                    <a:pt x="203" y="120"/>
                    <a:pt x="203" y="125"/>
                    <a:pt x="204" y="128"/>
                  </a:cubicBezTo>
                  <a:cubicBezTo>
                    <a:pt x="204" y="132"/>
                    <a:pt x="207" y="135"/>
                    <a:pt x="213" y="135"/>
                  </a:cubicBezTo>
                  <a:cubicBezTo>
                    <a:pt x="219" y="135"/>
                    <a:pt x="222" y="132"/>
                    <a:pt x="224" y="129"/>
                  </a:cubicBezTo>
                  <a:cubicBezTo>
                    <a:pt x="226" y="125"/>
                    <a:pt x="227" y="121"/>
                    <a:pt x="228" y="117"/>
                  </a:cubicBezTo>
                  <a:cubicBezTo>
                    <a:pt x="238" y="62"/>
                    <a:pt x="238" y="62"/>
                    <a:pt x="238" y="62"/>
                  </a:cubicBezTo>
                  <a:cubicBezTo>
                    <a:pt x="261" y="62"/>
                    <a:pt x="261" y="62"/>
                    <a:pt x="261" y="62"/>
                  </a:cubicBezTo>
                  <a:cubicBezTo>
                    <a:pt x="251" y="117"/>
                    <a:pt x="251" y="117"/>
                    <a:pt x="251" y="117"/>
                  </a:cubicBezTo>
                  <a:cubicBezTo>
                    <a:pt x="251" y="119"/>
                    <a:pt x="251" y="120"/>
                    <a:pt x="250" y="121"/>
                  </a:cubicBezTo>
                  <a:cubicBezTo>
                    <a:pt x="315" y="14"/>
                    <a:pt x="315" y="14"/>
                    <a:pt x="315" y="14"/>
                  </a:cubicBezTo>
                  <a:cubicBezTo>
                    <a:pt x="319" y="10"/>
                    <a:pt x="316" y="1"/>
                    <a:pt x="312" y="0"/>
                  </a:cubicBezTo>
                  <a:lnTo>
                    <a:pt x="123"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46" name="Straight Connector 45">
            <a:extLst>
              <a:ext uri="{FF2B5EF4-FFF2-40B4-BE49-F238E27FC236}">
                <a16:creationId xmlns:a16="http://schemas.microsoft.com/office/drawing/2014/main" id="{49A27E2F-3ACC-492D-8897-C4D7B754AA8C}"/>
              </a:ext>
            </a:extLst>
          </p:cNvPr>
          <p:cNvCxnSpPr/>
          <p:nvPr userDrawn="1"/>
        </p:nvCxnSpPr>
        <p:spPr>
          <a:xfrm>
            <a:off x="10754436" y="6311849"/>
            <a:ext cx="0" cy="40962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29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4FB59C-0A16-4500-ABC2-7478731A391B}"/>
              </a:ext>
            </a:extLst>
          </p:cNvPr>
          <p:cNvSpPr/>
          <p:nvPr userDrawn="1"/>
        </p:nvSpPr>
        <p:spPr>
          <a:xfrm>
            <a:off x="0" y="0"/>
            <a:ext cx="12192000" cy="6858000"/>
          </a:xfrm>
          <a:prstGeom prst="rect">
            <a:avLst/>
          </a:prstGeom>
          <a:gradFill flip="none" rotWithShape="1">
            <a:gsLst>
              <a:gs pos="0">
                <a:schemeClr val="bg1">
                  <a:lumMod val="85000"/>
                  <a:alpha val="80000"/>
                </a:schemeClr>
              </a:gs>
              <a:gs pos="100000">
                <a:schemeClr val="bg1">
                  <a:lumMod val="95000"/>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sp>
        <p:nvSpPr>
          <p:cNvPr id="2" name="Title 1">
            <a:extLst>
              <a:ext uri="{FF2B5EF4-FFF2-40B4-BE49-F238E27FC236}">
                <a16:creationId xmlns:a16="http://schemas.microsoft.com/office/drawing/2014/main" id="{770B6E89-78BC-4170-AB24-0BE7909D8C6A}"/>
              </a:ext>
            </a:extLst>
          </p:cNvPr>
          <p:cNvSpPr>
            <a:spLocks noGrp="1"/>
          </p:cNvSpPr>
          <p:nvPr>
            <p:ph type="title"/>
          </p:nvPr>
        </p:nvSpPr>
        <p:spPr>
          <a:xfrm>
            <a:off x="838200" y="365125"/>
            <a:ext cx="9916236" cy="906651"/>
          </a:xfrm>
        </p:spPr>
        <p:txBody>
          <a:bodyPr>
            <a:normAutofit/>
          </a:bodyPr>
          <a:lstStyle>
            <a:lvl1pPr>
              <a:defRPr sz="3600">
                <a:solidFill>
                  <a:srgbClr val="222A3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A601FC-55F5-4740-9496-F52081DC5603}"/>
              </a:ext>
            </a:extLst>
          </p:cNvPr>
          <p:cNvSpPr>
            <a:spLocks noGrp="1"/>
          </p:cNvSpPr>
          <p:nvPr>
            <p:ph type="sldNum" sz="quarter" idx="12"/>
          </p:nvPr>
        </p:nvSpPr>
        <p:spPr>
          <a:xfrm>
            <a:off x="10834328" y="6356350"/>
            <a:ext cx="519472" cy="365125"/>
          </a:xfrm>
        </p:spPr>
        <p:txBody>
          <a:bodyPr/>
          <a:lstStyle/>
          <a:p>
            <a:fld id="{4292E4A7-B690-49DD-96EF-C4F7814DA07B}" type="slidenum">
              <a:rPr lang="en-US" smtClean="0"/>
              <a:t>‹#›</a:t>
            </a:fld>
            <a:endParaRPr lang="en-US" dirty="0"/>
          </a:p>
        </p:txBody>
      </p:sp>
      <p:sp>
        <p:nvSpPr>
          <p:cNvPr id="8" name="Rectangle 7">
            <a:extLst>
              <a:ext uri="{FF2B5EF4-FFF2-40B4-BE49-F238E27FC236}">
                <a16:creationId xmlns:a16="http://schemas.microsoft.com/office/drawing/2014/main" id="{0C230B7C-7D83-4B54-8A3D-42AB8F081AF9}"/>
              </a:ext>
            </a:extLst>
          </p:cNvPr>
          <p:cNvSpPr/>
          <p:nvPr userDrawn="1"/>
        </p:nvSpPr>
        <p:spPr>
          <a:xfrm flipV="1">
            <a:off x="-1" y="1271776"/>
            <a:ext cx="12191999" cy="188758"/>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grpSp>
        <p:nvGrpSpPr>
          <p:cNvPr id="31" name="Group 30">
            <a:extLst>
              <a:ext uri="{FF2B5EF4-FFF2-40B4-BE49-F238E27FC236}">
                <a16:creationId xmlns:a16="http://schemas.microsoft.com/office/drawing/2014/main" id="{05B43AC5-6FF6-47B4-8A22-DF2F9280594F}"/>
              </a:ext>
            </a:extLst>
          </p:cNvPr>
          <p:cNvGrpSpPr/>
          <p:nvPr userDrawn="1"/>
        </p:nvGrpSpPr>
        <p:grpSpPr>
          <a:xfrm>
            <a:off x="10834328" y="388000"/>
            <a:ext cx="499015" cy="747251"/>
            <a:chOff x="-996025" y="-3594310"/>
            <a:chExt cx="1038624" cy="1509550"/>
          </a:xfrm>
          <a:solidFill>
            <a:schemeClr val="tx2">
              <a:lumMod val="50000"/>
            </a:schemeClr>
          </a:solidFill>
          <a:effectLst>
            <a:outerShdw blurRad="101600" dist="114300" dir="8100000" algn="tr" rotWithShape="0">
              <a:prstClr val="black">
                <a:alpha val="34000"/>
              </a:prstClr>
            </a:outerShdw>
          </a:effectLst>
        </p:grpSpPr>
        <p:sp>
          <p:nvSpPr>
            <p:cNvPr id="32" name="Freeform 12">
              <a:extLst>
                <a:ext uri="{FF2B5EF4-FFF2-40B4-BE49-F238E27FC236}">
                  <a16:creationId xmlns:a16="http://schemas.microsoft.com/office/drawing/2014/main" id="{28879E0E-A275-4F8B-A40D-C1EDD193F329}"/>
                </a:ext>
              </a:extLst>
            </p:cNvPr>
            <p:cNvSpPr>
              <a:spLocks/>
            </p:cNvSpPr>
            <p:nvPr/>
          </p:nvSpPr>
          <p:spPr bwMode="auto">
            <a:xfrm>
              <a:off x="-996025" y="-3581408"/>
              <a:ext cx="516086" cy="735422"/>
            </a:xfrm>
            <a:custGeom>
              <a:avLst/>
              <a:gdLst>
                <a:gd name="T0" fmla="*/ 0 w 80"/>
                <a:gd name="T1" fmla="*/ 114 h 114"/>
                <a:gd name="T2" fmla="*/ 55 w 80"/>
                <a:gd name="T3" fmla="*/ 114 h 114"/>
                <a:gd name="T4" fmla="*/ 80 w 80"/>
                <a:gd name="T5" fmla="*/ 60 h 114"/>
                <a:gd name="T6" fmla="*/ 53 w 80"/>
                <a:gd name="T7" fmla="*/ 0 h 114"/>
                <a:gd name="T8" fmla="*/ 0 w 80"/>
                <a:gd name="T9" fmla="*/ 114 h 114"/>
              </a:gdLst>
              <a:ahLst/>
              <a:cxnLst>
                <a:cxn ang="0">
                  <a:pos x="T0" y="T1"/>
                </a:cxn>
                <a:cxn ang="0">
                  <a:pos x="T2" y="T3"/>
                </a:cxn>
                <a:cxn ang="0">
                  <a:pos x="T4" y="T5"/>
                </a:cxn>
                <a:cxn ang="0">
                  <a:pos x="T6" y="T7"/>
                </a:cxn>
                <a:cxn ang="0">
                  <a:pos x="T8" y="T9"/>
                </a:cxn>
              </a:cxnLst>
              <a:rect l="0" t="0" r="r" b="b"/>
              <a:pathLst>
                <a:path w="80" h="114">
                  <a:moveTo>
                    <a:pt x="0" y="114"/>
                  </a:moveTo>
                  <a:lnTo>
                    <a:pt x="55" y="114"/>
                  </a:lnTo>
                  <a:lnTo>
                    <a:pt x="80" y="60"/>
                  </a:lnTo>
                  <a:lnTo>
                    <a:pt x="53" y="0"/>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3" name="Freeform 13">
              <a:extLst>
                <a:ext uri="{FF2B5EF4-FFF2-40B4-BE49-F238E27FC236}">
                  <a16:creationId xmlns:a16="http://schemas.microsoft.com/office/drawing/2014/main" id="{986A1BF5-C309-4993-AAA7-2802B9BAAA21}"/>
                </a:ext>
              </a:extLst>
            </p:cNvPr>
            <p:cNvSpPr>
              <a:spLocks/>
            </p:cNvSpPr>
            <p:nvPr/>
          </p:nvSpPr>
          <p:spPr bwMode="auto">
            <a:xfrm>
              <a:off x="-647667" y="-3594310"/>
              <a:ext cx="690266" cy="748324"/>
            </a:xfrm>
            <a:custGeom>
              <a:avLst/>
              <a:gdLst>
                <a:gd name="T0" fmla="*/ 107 w 107"/>
                <a:gd name="T1" fmla="*/ 116 h 116"/>
                <a:gd name="T2" fmla="*/ 53 w 107"/>
                <a:gd name="T3" fmla="*/ 116 h 116"/>
                <a:gd name="T4" fmla="*/ 0 w 107"/>
                <a:gd name="T5" fmla="*/ 0 h 116"/>
                <a:gd name="T6" fmla="*/ 54 w 107"/>
                <a:gd name="T7" fmla="*/ 0 h 116"/>
                <a:gd name="T8" fmla="*/ 107 w 107"/>
                <a:gd name="T9" fmla="*/ 116 h 116"/>
              </a:gdLst>
              <a:ahLst/>
              <a:cxnLst>
                <a:cxn ang="0">
                  <a:pos x="T0" y="T1"/>
                </a:cxn>
                <a:cxn ang="0">
                  <a:pos x="T2" y="T3"/>
                </a:cxn>
                <a:cxn ang="0">
                  <a:pos x="T4" y="T5"/>
                </a:cxn>
                <a:cxn ang="0">
                  <a:pos x="T6" y="T7"/>
                </a:cxn>
                <a:cxn ang="0">
                  <a:pos x="T8" y="T9"/>
                </a:cxn>
              </a:cxnLst>
              <a:rect l="0" t="0" r="r" b="b"/>
              <a:pathLst>
                <a:path w="107" h="116">
                  <a:moveTo>
                    <a:pt x="107" y="116"/>
                  </a:moveTo>
                  <a:lnTo>
                    <a:pt x="53" y="116"/>
                  </a:lnTo>
                  <a:lnTo>
                    <a:pt x="0" y="0"/>
                  </a:lnTo>
                  <a:lnTo>
                    <a:pt x="54" y="0"/>
                  </a:lnTo>
                  <a:lnTo>
                    <a:pt x="107" y="1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4" name="Freeform 14">
              <a:extLst>
                <a:ext uri="{FF2B5EF4-FFF2-40B4-BE49-F238E27FC236}">
                  <a16:creationId xmlns:a16="http://schemas.microsoft.com/office/drawing/2014/main" id="{FB9540DA-9412-42AA-8BB2-349A23EAE20D}"/>
                </a:ext>
              </a:extLst>
            </p:cNvPr>
            <p:cNvSpPr>
              <a:spLocks/>
            </p:cNvSpPr>
            <p:nvPr/>
          </p:nvSpPr>
          <p:spPr bwMode="auto">
            <a:xfrm>
              <a:off x="-996025" y="-2833084"/>
              <a:ext cx="516086" cy="735422"/>
            </a:xfrm>
            <a:custGeom>
              <a:avLst/>
              <a:gdLst>
                <a:gd name="T0" fmla="*/ 0 w 80"/>
                <a:gd name="T1" fmla="*/ 0 h 114"/>
                <a:gd name="T2" fmla="*/ 55 w 80"/>
                <a:gd name="T3" fmla="*/ 0 h 114"/>
                <a:gd name="T4" fmla="*/ 80 w 80"/>
                <a:gd name="T5" fmla="*/ 54 h 114"/>
                <a:gd name="T6" fmla="*/ 53 w 80"/>
                <a:gd name="T7" fmla="*/ 114 h 114"/>
                <a:gd name="T8" fmla="*/ 0 w 80"/>
                <a:gd name="T9" fmla="*/ 0 h 114"/>
              </a:gdLst>
              <a:ahLst/>
              <a:cxnLst>
                <a:cxn ang="0">
                  <a:pos x="T0" y="T1"/>
                </a:cxn>
                <a:cxn ang="0">
                  <a:pos x="T2" y="T3"/>
                </a:cxn>
                <a:cxn ang="0">
                  <a:pos x="T4" y="T5"/>
                </a:cxn>
                <a:cxn ang="0">
                  <a:pos x="T6" y="T7"/>
                </a:cxn>
                <a:cxn ang="0">
                  <a:pos x="T8" y="T9"/>
                </a:cxn>
              </a:cxnLst>
              <a:rect l="0" t="0" r="r" b="b"/>
              <a:pathLst>
                <a:path w="80" h="114">
                  <a:moveTo>
                    <a:pt x="0" y="0"/>
                  </a:moveTo>
                  <a:lnTo>
                    <a:pt x="55" y="0"/>
                  </a:lnTo>
                  <a:lnTo>
                    <a:pt x="80" y="54"/>
                  </a:lnTo>
                  <a:lnTo>
                    <a:pt x="53" y="114"/>
                  </a:ln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5" name="Freeform 15">
              <a:extLst>
                <a:ext uri="{FF2B5EF4-FFF2-40B4-BE49-F238E27FC236}">
                  <a16:creationId xmlns:a16="http://schemas.microsoft.com/office/drawing/2014/main" id="{92DB5A10-B22D-4010-9D80-9D7C9F974A00}"/>
                </a:ext>
              </a:extLst>
            </p:cNvPr>
            <p:cNvSpPr>
              <a:spLocks/>
            </p:cNvSpPr>
            <p:nvPr/>
          </p:nvSpPr>
          <p:spPr bwMode="auto">
            <a:xfrm>
              <a:off x="-647667" y="-2833084"/>
              <a:ext cx="690266" cy="748324"/>
            </a:xfrm>
            <a:custGeom>
              <a:avLst/>
              <a:gdLst>
                <a:gd name="T0" fmla="*/ 107 w 107"/>
                <a:gd name="T1" fmla="*/ 0 h 116"/>
                <a:gd name="T2" fmla="*/ 53 w 107"/>
                <a:gd name="T3" fmla="*/ 0 h 116"/>
                <a:gd name="T4" fmla="*/ 0 w 107"/>
                <a:gd name="T5" fmla="*/ 116 h 116"/>
                <a:gd name="T6" fmla="*/ 54 w 107"/>
                <a:gd name="T7" fmla="*/ 116 h 116"/>
                <a:gd name="T8" fmla="*/ 107 w 107"/>
                <a:gd name="T9" fmla="*/ 0 h 116"/>
              </a:gdLst>
              <a:ahLst/>
              <a:cxnLst>
                <a:cxn ang="0">
                  <a:pos x="T0" y="T1"/>
                </a:cxn>
                <a:cxn ang="0">
                  <a:pos x="T2" y="T3"/>
                </a:cxn>
                <a:cxn ang="0">
                  <a:pos x="T4" y="T5"/>
                </a:cxn>
                <a:cxn ang="0">
                  <a:pos x="T6" y="T7"/>
                </a:cxn>
                <a:cxn ang="0">
                  <a:pos x="T8" y="T9"/>
                </a:cxn>
              </a:cxnLst>
              <a:rect l="0" t="0" r="r" b="b"/>
              <a:pathLst>
                <a:path w="107" h="116">
                  <a:moveTo>
                    <a:pt x="107" y="0"/>
                  </a:moveTo>
                  <a:lnTo>
                    <a:pt x="53" y="0"/>
                  </a:lnTo>
                  <a:lnTo>
                    <a:pt x="0" y="116"/>
                  </a:lnTo>
                  <a:lnTo>
                    <a:pt x="54" y="116"/>
                  </a:lnTo>
                  <a:lnTo>
                    <a:pt x="107"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28" name="Group 27">
            <a:extLst>
              <a:ext uri="{FF2B5EF4-FFF2-40B4-BE49-F238E27FC236}">
                <a16:creationId xmlns:a16="http://schemas.microsoft.com/office/drawing/2014/main" id="{A2184A0A-8726-43BF-AAD6-77B0825B8642}"/>
              </a:ext>
            </a:extLst>
          </p:cNvPr>
          <p:cNvGrpSpPr/>
          <p:nvPr userDrawn="1"/>
        </p:nvGrpSpPr>
        <p:grpSpPr>
          <a:xfrm>
            <a:off x="8800238" y="6311849"/>
            <a:ext cx="1860125" cy="409626"/>
            <a:chOff x="7952152" y="4235362"/>
            <a:chExt cx="3680438" cy="810484"/>
          </a:xfrm>
        </p:grpSpPr>
        <p:grpSp>
          <p:nvGrpSpPr>
            <p:cNvPr id="29" name="Group 28">
              <a:extLst>
                <a:ext uri="{FF2B5EF4-FFF2-40B4-BE49-F238E27FC236}">
                  <a16:creationId xmlns:a16="http://schemas.microsoft.com/office/drawing/2014/main" id="{92031EA3-DF0C-47C2-B455-96785271F5F8}"/>
                </a:ext>
              </a:extLst>
            </p:cNvPr>
            <p:cNvGrpSpPr/>
            <p:nvPr userDrawn="1"/>
          </p:nvGrpSpPr>
          <p:grpSpPr>
            <a:xfrm>
              <a:off x="9858948" y="4235362"/>
              <a:ext cx="948482" cy="666800"/>
              <a:chOff x="2568575" y="-928688"/>
              <a:chExt cx="684212" cy="481013"/>
            </a:xfrm>
            <a:solidFill>
              <a:schemeClr val="bg2">
                <a:lumMod val="75000"/>
              </a:schemeClr>
            </a:solidFill>
          </p:grpSpPr>
          <p:sp>
            <p:nvSpPr>
              <p:cNvPr id="44" name="Freeform 5">
                <a:extLst>
                  <a:ext uri="{FF2B5EF4-FFF2-40B4-BE49-F238E27FC236}">
                    <a16:creationId xmlns:a16="http://schemas.microsoft.com/office/drawing/2014/main" id="{F81D5516-C8AE-45B8-84B2-FCE8ECC09A62}"/>
                  </a:ext>
                </a:extLst>
              </p:cNvPr>
              <p:cNvSpPr>
                <a:spLocks/>
              </p:cNvSpPr>
              <p:nvPr/>
            </p:nvSpPr>
            <p:spPr bwMode="auto">
              <a:xfrm>
                <a:off x="2568575" y="-704850"/>
                <a:ext cx="200025" cy="257175"/>
              </a:xfrm>
              <a:custGeom>
                <a:avLst/>
                <a:gdLst>
                  <a:gd name="T0" fmla="*/ 122 w 125"/>
                  <a:gd name="T1" fmla="*/ 98 h 159"/>
                  <a:gd name="T2" fmla="*/ 56 w 125"/>
                  <a:gd name="T3" fmla="*/ 159 h 159"/>
                  <a:gd name="T4" fmla="*/ 0 w 125"/>
                  <a:gd name="T5" fmla="*/ 90 h 159"/>
                  <a:gd name="T6" fmla="*/ 70 w 125"/>
                  <a:gd name="T7" fmla="*/ 0 h 159"/>
                  <a:gd name="T8" fmla="*/ 125 w 125"/>
                  <a:gd name="T9" fmla="*/ 60 h 159"/>
                  <a:gd name="T10" fmla="*/ 88 w 125"/>
                  <a:gd name="T11" fmla="*/ 60 h 159"/>
                  <a:gd name="T12" fmla="*/ 70 w 125"/>
                  <a:gd name="T13" fmla="*/ 38 h 159"/>
                  <a:gd name="T14" fmla="*/ 40 w 125"/>
                  <a:gd name="T15" fmla="*/ 89 h 159"/>
                  <a:gd name="T16" fmla="*/ 61 w 125"/>
                  <a:gd name="T17" fmla="*/ 121 h 159"/>
                  <a:gd name="T18" fmla="*/ 83 w 125"/>
                  <a:gd name="T19" fmla="*/ 98 h 159"/>
                  <a:gd name="T20" fmla="*/ 122 w 125"/>
                  <a:gd name="T21" fmla="*/ 9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59">
                    <a:moveTo>
                      <a:pt x="122" y="98"/>
                    </a:moveTo>
                    <a:cubicBezTo>
                      <a:pt x="120" y="113"/>
                      <a:pt x="109" y="159"/>
                      <a:pt x="56" y="159"/>
                    </a:cubicBezTo>
                    <a:cubicBezTo>
                      <a:pt x="18" y="159"/>
                      <a:pt x="0" y="131"/>
                      <a:pt x="0" y="90"/>
                    </a:cubicBezTo>
                    <a:cubicBezTo>
                      <a:pt x="0" y="41"/>
                      <a:pt x="26" y="0"/>
                      <a:pt x="70" y="0"/>
                    </a:cubicBezTo>
                    <a:cubicBezTo>
                      <a:pt x="99" y="0"/>
                      <a:pt x="125" y="14"/>
                      <a:pt x="125" y="60"/>
                    </a:cubicBezTo>
                    <a:cubicBezTo>
                      <a:pt x="88" y="60"/>
                      <a:pt x="88" y="60"/>
                      <a:pt x="88" y="60"/>
                    </a:cubicBezTo>
                    <a:cubicBezTo>
                      <a:pt x="88" y="46"/>
                      <a:pt x="82" y="38"/>
                      <a:pt x="70" y="38"/>
                    </a:cubicBezTo>
                    <a:cubicBezTo>
                      <a:pt x="48" y="38"/>
                      <a:pt x="40" y="67"/>
                      <a:pt x="40" y="89"/>
                    </a:cubicBezTo>
                    <a:cubicBezTo>
                      <a:pt x="40" y="102"/>
                      <a:pt x="42" y="121"/>
                      <a:pt x="61" y="121"/>
                    </a:cubicBezTo>
                    <a:cubicBezTo>
                      <a:pt x="73" y="121"/>
                      <a:pt x="80" y="111"/>
                      <a:pt x="83" y="98"/>
                    </a:cubicBezTo>
                    <a:lnTo>
                      <a:pt x="12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
                <a:extLst>
                  <a:ext uri="{FF2B5EF4-FFF2-40B4-BE49-F238E27FC236}">
                    <a16:creationId xmlns:a16="http://schemas.microsoft.com/office/drawing/2014/main" id="{485D16FD-AF03-46FC-9ECB-1EE2C2B474D3}"/>
                  </a:ext>
                </a:extLst>
              </p:cNvPr>
              <p:cNvSpPr>
                <a:spLocks/>
              </p:cNvSpPr>
              <p:nvPr/>
            </p:nvSpPr>
            <p:spPr bwMode="auto">
              <a:xfrm>
                <a:off x="2776538" y="-700088"/>
                <a:ext cx="282575" cy="246063"/>
              </a:xfrm>
              <a:custGeom>
                <a:avLst/>
                <a:gdLst>
                  <a:gd name="T0" fmla="*/ 116 w 178"/>
                  <a:gd name="T1" fmla="*/ 155 h 155"/>
                  <a:gd name="T2" fmla="*/ 76 w 178"/>
                  <a:gd name="T3" fmla="*/ 155 h 155"/>
                  <a:gd name="T4" fmla="*/ 76 w 178"/>
                  <a:gd name="T5" fmla="*/ 76 h 155"/>
                  <a:gd name="T6" fmla="*/ 76 w 178"/>
                  <a:gd name="T7" fmla="*/ 76 h 155"/>
                  <a:gd name="T8" fmla="*/ 48 w 178"/>
                  <a:gd name="T9" fmla="*/ 155 h 155"/>
                  <a:gd name="T10" fmla="*/ 10 w 178"/>
                  <a:gd name="T11" fmla="*/ 155 h 155"/>
                  <a:gd name="T12" fmla="*/ 0 w 178"/>
                  <a:gd name="T13" fmla="*/ 0 h 155"/>
                  <a:gd name="T14" fmla="*/ 39 w 178"/>
                  <a:gd name="T15" fmla="*/ 0 h 155"/>
                  <a:gd name="T16" fmla="*/ 39 w 178"/>
                  <a:gd name="T17" fmla="*/ 91 h 155"/>
                  <a:gd name="T18" fmla="*/ 40 w 178"/>
                  <a:gd name="T19" fmla="*/ 91 h 155"/>
                  <a:gd name="T20" fmla="*/ 71 w 178"/>
                  <a:gd name="T21" fmla="*/ 0 h 155"/>
                  <a:gd name="T22" fmla="*/ 106 w 178"/>
                  <a:gd name="T23" fmla="*/ 0 h 155"/>
                  <a:gd name="T24" fmla="*/ 106 w 178"/>
                  <a:gd name="T25" fmla="*/ 91 h 155"/>
                  <a:gd name="T26" fmla="*/ 107 w 178"/>
                  <a:gd name="T27" fmla="*/ 91 h 155"/>
                  <a:gd name="T28" fmla="*/ 137 w 178"/>
                  <a:gd name="T29" fmla="*/ 0 h 155"/>
                  <a:gd name="T30" fmla="*/ 178 w 178"/>
                  <a:gd name="T31" fmla="*/ 0 h 155"/>
                  <a:gd name="T32" fmla="*/ 116 w 178"/>
                  <a:gd name="T3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155">
                    <a:moveTo>
                      <a:pt x="116" y="155"/>
                    </a:moveTo>
                    <a:lnTo>
                      <a:pt x="76" y="155"/>
                    </a:lnTo>
                    <a:lnTo>
                      <a:pt x="76" y="76"/>
                    </a:lnTo>
                    <a:lnTo>
                      <a:pt x="76" y="76"/>
                    </a:lnTo>
                    <a:lnTo>
                      <a:pt x="48" y="155"/>
                    </a:lnTo>
                    <a:lnTo>
                      <a:pt x="10" y="155"/>
                    </a:lnTo>
                    <a:lnTo>
                      <a:pt x="0" y="0"/>
                    </a:lnTo>
                    <a:lnTo>
                      <a:pt x="39" y="0"/>
                    </a:lnTo>
                    <a:lnTo>
                      <a:pt x="39" y="91"/>
                    </a:lnTo>
                    <a:lnTo>
                      <a:pt x="40" y="91"/>
                    </a:lnTo>
                    <a:lnTo>
                      <a:pt x="71" y="0"/>
                    </a:lnTo>
                    <a:lnTo>
                      <a:pt x="106" y="0"/>
                    </a:lnTo>
                    <a:lnTo>
                      <a:pt x="106" y="91"/>
                    </a:lnTo>
                    <a:lnTo>
                      <a:pt x="107" y="91"/>
                    </a:lnTo>
                    <a:lnTo>
                      <a:pt x="137" y="0"/>
                    </a:lnTo>
                    <a:lnTo>
                      <a:pt x="178" y="0"/>
                    </a:lnTo>
                    <a:lnTo>
                      <a:pt x="11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7">
                <a:extLst>
                  <a:ext uri="{FF2B5EF4-FFF2-40B4-BE49-F238E27FC236}">
                    <a16:creationId xmlns:a16="http://schemas.microsoft.com/office/drawing/2014/main" id="{0D86C1F7-B966-44AA-935C-1AEEA452BA87}"/>
                  </a:ext>
                </a:extLst>
              </p:cNvPr>
              <p:cNvSpPr>
                <a:spLocks/>
              </p:cNvSpPr>
              <p:nvPr/>
            </p:nvSpPr>
            <p:spPr bwMode="auto">
              <a:xfrm>
                <a:off x="2913063" y="-928688"/>
                <a:ext cx="82550" cy="149225"/>
              </a:xfrm>
              <a:custGeom>
                <a:avLst/>
                <a:gdLst>
                  <a:gd name="T0" fmla="*/ 25 w 51"/>
                  <a:gd name="T1" fmla="*/ 89 h 92"/>
                  <a:gd name="T2" fmla="*/ 0 w 51"/>
                  <a:gd name="T3" fmla="*/ 92 h 92"/>
                  <a:gd name="T4" fmla="*/ 25 w 51"/>
                  <a:gd name="T5" fmla="*/ 0 h 92"/>
                  <a:gd name="T6" fmla="*/ 51 w 51"/>
                  <a:gd name="T7" fmla="*/ 92 h 92"/>
                  <a:gd name="T8" fmla="*/ 25 w 51"/>
                  <a:gd name="T9" fmla="*/ 89 h 92"/>
                </a:gdLst>
                <a:ahLst/>
                <a:cxnLst>
                  <a:cxn ang="0">
                    <a:pos x="T0" y="T1"/>
                  </a:cxn>
                  <a:cxn ang="0">
                    <a:pos x="T2" y="T3"/>
                  </a:cxn>
                  <a:cxn ang="0">
                    <a:pos x="T4" y="T5"/>
                  </a:cxn>
                  <a:cxn ang="0">
                    <a:pos x="T6" y="T7"/>
                  </a:cxn>
                  <a:cxn ang="0">
                    <a:pos x="T8" y="T9"/>
                  </a:cxn>
                </a:cxnLst>
                <a:rect l="0" t="0" r="r" b="b"/>
                <a:pathLst>
                  <a:path w="51" h="92">
                    <a:moveTo>
                      <a:pt x="25" y="89"/>
                    </a:moveTo>
                    <a:cubicBezTo>
                      <a:pt x="16" y="89"/>
                      <a:pt x="8" y="90"/>
                      <a:pt x="0" y="92"/>
                    </a:cubicBezTo>
                    <a:cubicBezTo>
                      <a:pt x="25" y="0"/>
                      <a:pt x="25" y="0"/>
                      <a:pt x="25" y="0"/>
                    </a:cubicBezTo>
                    <a:cubicBezTo>
                      <a:pt x="51" y="92"/>
                      <a:pt x="51" y="92"/>
                      <a:pt x="51" y="92"/>
                    </a:cubicBezTo>
                    <a:cubicBezTo>
                      <a:pt x="42" y="90"/>
                      <a:pt x="34" y="89"/>
                      <a:pt x="2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8">
                <a:extLst>
                  <a:ext uri="{FF2B5EF4-FFF2-40B4-BE49-F238E27FC236}">
                    <a16:creationId xmlns:a16="http://schemas.microsoft.com/office/drawing/2014/main" id="{8F2938AB-DF9C-4522-B71D-1ABC35F28D5A}"/>
                  </a:ext>
                </a:extLst>
              </p:cNvPr>
              <p:cNvSpPr>
                <a:spLocks/>
              </p:cNvSpPr>
              <p:nvPr/>
            </p:nvSpPr>
            <p:spPr bwMode="auto">
              <a:xfrm>
                <a:off x="3030538" y="-844550"/>
                <a:ext cx="134937" cy="133350"/>
              </a:xfrm>
              <a:custGeom>
                <a:avLst/>
                <a:gdLst>
                  <a:gd name="T0" fmla="*/ 20 w 84"/>
                  <a:gd name="T1" fmla="*/ 63 h 83"/>
                  <a:gd name="T2" fmla="*/ 0 w 84"/>
                  <a:gd name="T3" fmla="*/ 47 h 83"/>
                  <a:gd name="T4" fmla="*/ 84 w 84"/>
                  <a:gd name="T5" fmla="*/ 0 h 83"/>
                  <a:gd name="T6" fmla="*/ 36 w 84"/>
                  <a:gd name="T7" fmla="*/ 83 h 83"/>
                  <a:gd name="T8" fmla="*/ 20 w 84"/>
                  <a:gd name="T9" fmla="*/ 63 h 83"/>
                </a:gdLst>
                <a:ahLst/>
                <a:cxnLst>
                  <a:cxn ang="0">
                    <a:pos x="T0" y="T1"/>
                  </a:cxn>
                  <a:cxn ang="0">
                    <a:pos x="T2" y="T3"/>
                  </a:cxn>
                  <a:cxn ang="0">
                    <a:pos x="T4" y="T5"/>
                  </a:cxn>
                  <a:cxn ang="0">
                    <a:pos x="T6" y="T7"/>
                  </a:cxn>
                  <a:cxn ang="0">
                    <a:pos x="T8" y="T9"/>
                  </a:cxn>
                </a:cxnLst>
                <a:rect l="0" t="0" r="r" b="b"/>
                <a:pathLst>
                  <a:path w="84" h="83">
                    <a:moveTo>
                      <a:pt x="20" y="63"/>
                    </a:moveTo>
                    <a:cubicBezTo>
                      <a:pt x="14" y="56"/>
                      <a:pt x="8" y="51"/>
                      <a:pt x="0" y="47"/>
                    </a:cubicBezTo>
                    <a:cubicBezTo>
                      <a:pt x="84" y="0"/>
                      <a:pt x="84" y="0"/>
                      <a:pt x="84" y="0"/>
                    </a:cubicBezTo>
                    <a:cubicBezTo>
                      <a:pt x="36" y="83"/>
                      <a:pt x="36" y="83"/>
                      <a:pt x="36" y="83"/>
                    </a:cubicBezTo>
                    <a:cubicBezTo>
                      <a:pt x="32" y="76"/>
                      <a:pt x="27" y="69"/>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
                <a:extLst>
                  <a:ext uri="{FF2B5EF4-FFF2-40B4-BE49-F238E27FC236}">
                    <a16:creationId xmlns:a16="http://schemas.microsoft.com/office/drawing/2014/main" id="{AF673574-FFD5-4F04-BE04-1B8E6AFFF5ED}"/>
                  </a:ext>
                </a:extLst>
              </p:cNvPr>
              <p:cNvSpPr>
                <a:spLocks/>
              </p:cNvSpPr>
              <p:nvPr/>
            </p:nvSpPr>
            <p:spPr bwMode="auto">
              <a:xfrm>
                <a:off x="3105150" y="-673100"/>
                <a:ext cx="147637" cy="82550"/>
              </a:xfrm>
              <a:custGeom>
                <a:avLst/>
                <a:gdLst>
                  <a:gd name="T0" fmla="*/ 4 w 93"/>
                  <a:gd name="T1" fmla="*/ 25 h 51"/>
                  <a:gd name="T2" fmla="*/ 0 w 93"/>
                  <a:gd name="T3" fmla="*/ 0 h 51"/>
                  <a:gd name="T4" fmla="*/ 93 w 93"/>
                  <a:gd name="T5" fmla="*/ 25 h 51"/>
                  <a:gd name="T6" fmla="*/ 0 w 93"/>
                  <a:gd name="T7" fmla="*/ 51 h 51"/>
                  <a:gd name="T8" fmla="*/ 4 w 93"/>
                  <a:gd name="T9" fmla="*/ 25 h 51"/>
                </a:gdLst>
                <a:ahLst/>
                <a:cxnLst>
                  <a:cxn ang="0">
                    <a:pos x="T0" y="T1"/>
                  </a:cxn>
                  <a:cxn ang="0">
                    <a:pos x="T2" y="T3"/>
                  </a:cxn>
                  <a:cxn ang="0">
                    <a:pos x="T4" y="T5"/>
                  </a:cxn>
                  <a:cxn ang="0">
                    <a:pos x="T6" y="T7"/>
                  </a:cxn>
                  <a:cxn ang="0">
                    <a:pos x="T8" y="T9"/>
                  </a:cxn>
                </a:cxnLst>
                <a:rect l="0" t="0" r="r" b="b"/>
                <a:pathLst>
                  <a:path w="93" h="51">
                    <a:moveTo>
                      <a:pt x="4" y="25"/>
                    </a:moveTo>
                    <a:cubicBezTo>
                      <a:pt x="4" y="16"/>
                      <a:pt x="2" y="8"/>
                      <a:pt x="0" y="0"/>
                    </a:cubicBezTo>
                    <a:cubicBezTo>
                      <a:pt x="93" y="25"/>
                      <a:pt x="93" y="25"/>
                      <a:pt x="93" y="25"/>
                    </a:cubicBezTo>
                    <a:cubicBezTo>
                      <a:pt x="0" y="51"/>
                      <a:pt x="0" y="51"/>
                      <a:pt x="0" y="51"/>
                    </a:cubicBezTo>
                    <a:cubicBezTo>
                      <a:pt x="2" y="43"/>
                      <a:pt x="4" y="3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Freeform 11">
              <a:extLst>
                <a:ext uri="{FF2B5EF4-FFF2-40B4-BE49-F238E27FC236}">
                  <a16:creationId xmlns:a16="http://schemas.microsoft.com/office/drawing/2014/main" id="{5AE5E746-5EA5-4437-ABA4-C496BA5F0CD5}"/>
                </a:ext>
              </a:extLst>
            </p:cNvPr>
            <p:cNvSpPr>
              <a:spLocks/>
            </p:cNvSpPr>
            <p:nvPr userDrawn="1"/>
          </p:nvSpPr>
          <p:spPr bwMode="auto">
            <a:xfrm>
              <a:off x="8904038" y="4532186"/>
              <a:ext cx="703373" cy="424156"/>
            </a:xfrm>
            <a:custGeom>
              <a:avLst/>
              <a:gdLst>
                <a:gd name="T0" fmla="*/ 234 w 327"/>
                <a:gd name="T1" fmla="*/ 0 h 196"/>
                <a:gd name="T2" fmla="*/ 234 w 327"/>
                <a:gd name="T3" fmla="*/ 81 h 196"/>
                <a:gd name="T4" fmla="*/ 211 w 327"/>
                <a:gd name="T5" fmla="*/ 92 h 196"/>
                <a:gd name="T6" fmla="*/ 211 w 327"/>
                <a:gd name="T7" fmla="*/ 0 h 196"/>
                <a:gd name="T8" fmla="*/ 118 w 327"/>
                <a:gd name="T9" fmla="*/ 0 h 196"/>
                <a:gd name="T10" fmla="*/ 118 w 327"/>
                <a:gd name="T11" fmla="*/ 139 h 196"/>
                <a:gd name="T12" fmla="*/ 104 w 327"/>
                <a:gd name="T13" fmla="*/ 142 h 196"/>
                <a:gd name="T14" fmla="*/ 91 w 327"/>
                <a:gd name="T15" fmla="*/ 127 h 196"/>
                <a:gd name="T16" fmla="*/ 91 w 327"/>
                <a:gd name="T17" fmla="*/ 120 h 196"/>
                <a:gd name="T18" fmla="*/ 91 w 327"/>
                <a:gd name="T19" fmla="*/ 0 h 196"/>
                <a:gd name="T20" fmla="*/ 0 w 327"/>
                <a:gd name="T21" fmla="*/ 0 h 196"/>
                <a:gd name="T22" fmla="*/ 0 w 327"/>
                <a:gd name="T23" fmla="*/ 151 h 196"/>
                <a:gd name="T24" fmla="*/ 14 w 327"/>
                <a:gd name="T25" fmla="*/ 184 h 196"/>
                <a:gd name="T26" fmla="*/ 73 w 327"/>
                <a:gd name="T27" fmla="*/ 191 h 196"/>
                <a:gd name="T28" fmla="*/ 83 w 327"/>
                <a:gd name="T29" fmla="*/ 184 h 196"/>
                <a:gd name="T30" fmla="*/ 118 w 327"/>
                <a:gd name="T31" fmla="*/ 163 h 196"/>
                <a:gd name="T32" fmla="*/ 118 w 327"/>
                <a:gd name="T33" fmla="*/ 191 h 196"/>
                <a:gd name="T34" fmla="*/ 211 w 327"/>
                <a:gd name="T35" fmla="*/ 191 h 196"/>
                <a:gd name="T36" fmla="*/ 211 w 327"/>
                <a:gd name="T37" fmla="*/ 120 h 196"/>
                <a:gd name="T38" fmla="*/ 234 w 327"/>
                <a:gd name="T39" fmla="*/ 113 h 196"/>
                <a:gd name="T40" fmla="*/ 234 w 327"/>
                <a:gd name="T41" fmla="*/ 191 h 196"/>
                <a:gd name="T42" fmla="*/ 327 w 327"/>
                <a:gd name="T43" fmla="*/ 191 h 196"/>
                <a:gd name="T44" fmla="*/ 327 w 327"/>
                <a:gd name="T45" fmla="*/ 0 h 196"/>
                <a:gd name="T46" fmla="*/ 234 w 327"/>
                <a:gd name="T4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7" h="196">
                  <a:moveTo>
                    <a:pt x="234" y="0"/>
                  </a:moveTo>
                  <a:cubicBezTo>
                    <a:pt x="234" y="81"/>
                    <a:pt x="234" y="81"/>
                    <a:pt x="234" y="81"/>
                  </a:cubicBezTo>
                  <a:cubicBezTo>
                    <a:pt x="225" y="84"/>
                    <a:pt x="217" y="88"/>
                    <a:pt x="211" y="92"/>
                  </a:cubicBezTo>
                  <a:cubicBezTo>
                    <a:pt x="211" y="0"/>
                    <a:pt x="211" y="0"/>
                    <a:pt x="211" y="0"/>
                  </a:cubicBezTo>
                  <a:cubicBezTo>
                    <a:pt x="118" y="0"/>
                    <a:pt x="118" y="0"/>
                    <a:pt x="118" y="0"/>
                  </a:cubicBezTo>
                  <a:cubicBezTo>
                    <a:pt x="118" y="139"/>
                    <a:pt x="118" y="139"/>
                    <a:pt x="118" y="139"/>
                  </a:cubicBezTo>
                  <a:cubicBezTo>
                    <a:pt x="114" y="141"/>
                    <a:pt x="108" y="143"/>
                    <a:pt x="104" y="142"/>
                  </a:cubicBezTo>
                  <a:cubicBezTo>
                    <a:pt x="96" y="142"/>
                    <a:pt x="92" y="134"/>
                    <a:pt x="91" y="127"/>
                  </a:cubicBezTo>
                  <a:cubicBezTo>
                    <a:pt x="91" y="125"/>
                    <a:pt x="91" y="122"/>
                    <a:pt x="91" y="120"/>
                  </a:cubicBezTo>
                  <a:cubicBezTo>
                    <a:pt x="91" y="77"/>
                    <a:pt x="91" y="0"/>
                    <a:pt x="91" y="0"/>
                  </a:cubicBezTo>
                  <a:cubicBezTo>
                    <a:pt x="0" y="0"/>
                    <a:pt x="0" y="0"/>
                    <a:pt x="0" y="0"/>
                  </a:cubicBezTo>
                  <a:cubicBezTo>
                    <a:pt x="0" y="0"/>
                    <a:pt x="0" y="104"/>
                    <a:pt x="0" y="151"/>
                  </a:cubicBezTo>
                  <a:cubicBezTo>
                    <a:pt x="1" y="170"/>
                    <a:pt x="7" y="178"/>
                    <a:pt x="14" y="184"/>
                  </a:cubicBezTo>
                  <a:cubicBezTo>
                    <a:pt x="20" y="189"/>
                    <a:pt x="29" y="196"/>
                    <a:pt x="73" y="191"/>
                  </a:cubicBezTo>
                  <a:cubicBezTo>
                    <a:pt x="79" y="191"/>
                    <a:pt x="77" y="188"/>
                    <a:pt x="83" y="184"/>
                  </a:cubicBezTo>
                  <a:cubicBezTo>
                    <a:pt x="87" y="180"/>
                    <a:pt x="101" y="172"/>
                    <a:pt x="118" y="163"/>
                  </a:cubicBezTo>
                  <a:cubicBezTo>
                    <a:pt x="118" y="191"/>
                    <a:pt x="118" y="191"/>
                    <a:pt x="118" y="191"/>
                  </a:cubicBezTo>
                  <a:cubicBezTo>
                    <a:pt x="211" y="191"/>
                    <a:pt x="211" y="191"/>
                    <a:pt x="211" y="191"/>
                  </a:cubicBezTo>
                  <a:cubicBezTo>
                    <a:pt x="211" y="120"/>
                    <a:pt x="211" y="120"/>
                    <a:pt x="211" y="120"/>
                  </a:cubicBezTo>
                  <a:cubicBezTo>
                    <a:pt x="218" y="117"/>
                    <a:pt x="226" y="114"/>
                    <a:pt x="234" y="113"/>
                  </a:cubicBezTo>
                  <a:cubicBezTo>
                    <a:pt x="234" y="191"/>
                    <a:pt x="234" y="191"/>
                    <a:pt x="234" y="191"/>
                  </a:cubicBezTo>
                  <a:cubicBezTo>
                    <a:pt x="327" y="191"/>
                    <a:pt x="327" y="191"/>
                    <a:pt x="327" y="191"/>
                  </a:cubicBezTo>
                  <a:cubicBezTo>
                    <a:pt x="327" y="0"/>
                    <a:pt x="327" y="0"/>
                    <a:pt x="327" y="0"/>
                  </a:cubicBezTo>
                  <a:lnTo>
                    <a:pt x="234"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a:extLst>
                <a:ext uri="{FF2B5EF4-FFF2-40B4-BE49-F238E27FC236}">
                  <a16:creationId xmlns:a16="http://schemas.microsoft.com/office/drawing/2014/main" id="{9A1CB841-E996-489B-8B0C-EF9F1B43ECD5}"/>
                </a:ext>
              </a:extLst>
            </p:cNvPr>
            <p:cNvGrpSpPr/>
            <p:nvPr userDrawn="1"/>
          </p:nvGrpSpPr>
          <p:grpSpPr>
            <a:xfrm>
              <a:off x="7952152" y="4455109"/>
              <a:ext cx="634495" cy="590737"/>
              <a:chOff x="822326" y="-839788"/>
              <a:chExt cx="506412" cy="471488"/>
            </a:xfrm>
            <a:solidFill>
              <a:schemeClr val="bg2">
                <a:lumMod val="75000"/>
              </a:schemeClr>
            </a:solidFill>
          </p:grpSpPr>
          <p:sp>
            <p:nvSpPr>
              <p:cNvPr id="38" name="Freeform 13">
                <a:extLst>
                  <a:ext uri="{FF2B5EF4-FFF2-40B4-BE49-F238E27FC236}">
                    <a16:creationId xmlns:a16="http://schemas.microsoft.com/office/drawing/2014/main" id="{ADEFEC3A-FCCA-44FB-B9F5-695A40A4EAF1}"/>
                  </a:ext>
                </a:extLst>
              </p:cNvPr>
              <p:cNvSpPr>
                <a:spLocks/>
              </p:cNvSpPr>
              <p:nvPr/>
            </p:nvSpPr>
            <p:spPr bwMode="auto">
              <a:xfrm>
                <a:off x="822326" y="-839788"/>
                <a:ext cx="368300" cy="276225"/>
              </a:xfrm>
              <a:custGeom>
                <a:avLst/>
                <a:gdLst>
                  <a:gd name="T0" fmla="*/ 19 w 230"/>
                  <a:gd name="T1" fmla="*/ 171 h 171"/>
                  <a:gd name="T2" fmla="*/ 123 w 230"/>
                  <a:gd name="T3" fmla="*/ 73 h 171"/>
                  <a:gd name="T4" fmla="*/ 230 w 230"/>
                  <a:gd name="T5" fmla="*/ 73 h 171"/>
                  <a:gd name="T6" fmla="*/ 163 w 230"/>
                  <a:gd name="T7" fmla="*/ 7 h 171"/>
                  <a:gd name="T8" fmla="*/ 148 w 230"/>
                  <a:gd name="T9" fmla="*/ 0 h 171"/>
                  <a:gd name="T10" fmla="*/ 133 w 230"/>
                  <a:gd name="T11" fmla="*/ 7 h 171"/>
                  <a:gd name="T12" fmla="*/ 8 w 230"/>
                  <a:gd name="T13" fmla="*/ 131 h 171"/>
                  <a:gd name="T14" fmla="*/ 8 w 230"/>
                  <a:gd name="T15" fmla="*/ 161 h 171"/>
                  <a:gd name="T16" fmla="*/ 19 w 230"/>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71">
                    <a:moveTo>
                      <a:pt x="19" y="171"/>
                    </a:moveTo>
                    <a:cubicBezTo>
                      <a:pt x="123" y="73"/>
                      <a:pt x="123" y="73"/>
                      <a:pt x="123" y="73"/>
                    </a:cubicBezTo>
                    <a:cubicBezTo>
                      <a:pt x="230" y="73"/>
                      <a:pt x="230" y="73"/>
                      <a:pt x="230" y="73"/>
                    </a:cubicBezTo>
                    <a:cubicBezTo>
                      <a:pt x="163" y="7"/>
                      <a:pt x="163" y="7"/>
                      <a:pt x="163" y="7"/>
                    </a:cubicBezTo>
                    <a:cubicBezTo>
                      <a:pt x="159" y="2"/>
                      <a:pt x="154" y="0"/>
                      <a:pt x="148" y="0"/>
                    </a:cubicBezTo>
                    <a:cubicBezTo>
                      <a:pt x="143" y="0"/>
                      <a:pt x="137" y="2"/>
                      <a:pt x="133" y="7"/>
                    </a:cubicBezTo>
                    <a:cubicBezTo>
                      <a:pt x="8" y="131"/>
                      <a:pt x="8" y="131"/>
                      <a:pt x="8" y="131"/>
                    </a:cubicBezTo>
                    <a:cubicBezTo>
                      <a:pt x="0" y="139"/>
                      <a:pt x="0" y="153"/>
                      <a:pt x="8" y="161"/>
                    </a:cubicBezTo>
                    <a:lnTo>
                      <a:pt x="19"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
                <a:extLst>
                  <a:ext uri="{FF2B5EF4-FFF2-40B4-BE49-F238E27FC236}">
                    <a16:creationId xmlns:a16="http://schemas.microsoft.com/office/drawing/2014/main" id="{858DEC88-2963-468F-B240-55B86A700F0D}"/>
                  </a:ext>
                </a:extLst>
              </p:cNvPr>
              <p:cNvSpPr>
                <a:spLocks/>
              </p:cNvSpPr>
              <p:nvPr/>
            </p:nvSpPr>
            <p:spPr bwMode="auto">
              <a:xfrm>
                <a:off x="904875" y="-558800"/>
                <a:ext cx="228600" cy="190500"/>
              </a:xfrm>
              <a:custGeom>
                <a:avLst/>
                <a:gdLst>
                  <a:gd name="T0" fmla="*/ 142 w 142"/>
                  <a:gd name="T1" fmla="*/ 81 h 118"/>
                  <a:gd name="T2" fmla="*/ 108 w 142"/>
                  <a:gd name="T3" fmla="*/ 42 h 118"/>
                  <a:gd name="T4" fmla="*/ 109 w 142"/>
                  <a:gd name="T5" fmla="*/ 0 h 118"/>
                  <a:gd name="T6" fmla="*/ 51 w 142"/>
                  <a:gd name="T7" fmla="*/ 11 h 118"/>
                  <a:gd name="T8" fmla="*/ 0 w 142"/>
                  <a:gd name="T9" fmla="*/ 31 h 118"/>
                  <a:gd name="T10" fmla="*/ 81 w 142"/>
                  <a:gd name="T11" fmla="*/ 112 h 118"/>
                  <a:gd name="T12" fmla="*/ 96 w 142"/>
                  <a:gd name="T13" fmla="*/ 118 h 118"/>
                  <a:gd name="T14" fmla="*/ 111 w 142"/>
                  <a:gd name="T15" fmla="*/ 112 h 118"/>
                  <a:gd name="T16" fmla="*/ 142 w 142"/>
                  <a:gd name="T17"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8">
                    <a:moveTo>
                      <a:pt x="142" y="81"/>
                    </a:moveTo>
                    <a:cubicBezTo>
                      <a:pt x="108" y="42"/>
                      <a:pt x="108" y="42"/>
                      <a:pt x="108" y="42"/>
                    </a:cubicBezTo>
                    <a:cubicBezTo>
                      <a:pt x="109" y="0"/>
                      <a:pt x="109" y="0"/>
                      <a:pt x="109" y="0"/>
                    </a:cubicBezTo>
                    <a:cubicBezTo>
                      <a:pt x="109" y="0"/>
                      <a:pt x="73" y="5"/>
                      <a:pt x="51" y="11"/>
                    </a:cubicBezTo>
                    <a:cubicBezTo>
                      <a:pt x="28" y="18"/>
                      <a:pt x="0" y="31"/>
                      <a:pt x="0" y="31"/>
                    </a:cubicBezTo>
                    <a:cubicBezTo>
                      <a:pt x="81" y="112"/>
                      <a:pt x="81" y="112"/>
                      <a:pt x="81" y="112"/>
                    </a:cubicBezTo>
                    <a:cubicBezTo>
                      <a:pt x="85" y="116"/>
                      <a:pt x="91" y="118"/>
                      <a:pt x="96" y="118"/>
                    </a:cubicBezTo>
                    <a:cubicBezTo>
                      <a:pt x="102" y="118"/>
                      <a:pt x="107" y="116"/>
                      <a:pt x="111" y="112"/>
                    </a:cubicBezTo>
                    <a:lnTo>
                      <a:pt x="14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5">
                <a:extLst>
                  <a:ext uri="{FF2B5EF4-FFF2-40B4-BE49-F238E27FC236}">
                    <a16:creationId xmlns:a16="http://schemas.microsoft.com/office/drawing/2014/main" id="{3ECF3A52-1832-4C24-836A-5BDFF3171ECB}"/>
                  </a:ext>
                </a:extLst>
              </p:cNvPr>
              <p:cNvSpPr>
                <a:spLocks/>
              </p:cNvSpPr>
              <p:nvPr/>
            </p:nvSpPr>
            <p:spPr bwMode="auto">
              <a:xfrm>
                <a:off x="1144588" y="-665163"/>
                <a:ext cx="146050" cy="52388"/>
              </a:xfrm>
              <a:custGeom>
                <a:avLst/>
                <a:gdLst>
                  <a:gd name="T0" fmla="*/ 46 w 91"/>
                  <a:gd name="T1" fmla="*/ 29 h 33"/>
                  <a:gd name="T2" fmla="*/ 91 w 91"/>
                  <a:gd name="T3" fmla="*/ 29 h 33"/>
                  <a:gd name="T4" fmla="*/ 87 w 91"/>
                  <a:gd name="T5" fmla="*/ 23 h 33"/>
                  <a:gd name="T6" fmla="*/ 64 w 91"/>
                  <a:gd name="T7" fmla="*/ 1 h 33"/>
                  <a:gd name="T8" fmla="*/ 0 w 91"/>
                  <a:gd name="T9" fmla="*/ 0 h 33"/>
                  <a:gd name="T10" fmla="*/ 0 w 91"/>
                  <a:gd name="T11" fmla="*/ 33 h 33"/>
                  <a:gd name="T12" fmla="*/ 46 w 91"/>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91" h="33">
                    <a:moveTo>
                      <a:pt x="46" y="29"/>
                    </a:moveTo>
                    <a:cubicBezTo>
                      <a:pt x="66" y="28"/>
                      <a:pt x="91" y="29"/>
                      <a:pt x="91" y="29"/>
                    </a:cubicBezTo>
                    <a:cubicBezTo>
                      <a:pt x="90" y="27"/>
                      <a:pt x="89" y="25"/>
                      <a:pt x="87" y="23"/>
                    </a:cubicBezTo>
                    <a:cubicBezTo>
                      <a:pt x="64" y="1"/>
                      <a:pt x="64" y="1"/>
                      <a:pt x="64" y="1"/>
                    </a:cubicBezTo>
                    <a:cubicBezTo>
                      <a:pt x="0" y="0"/>
                      <a:pt x="0" y="0"/>
                      <a:pt x="0" y="0"/>
                    </a:cubicBezTo>
                    <a:cubicBezTo>
                      <a:pt x="0" y="33"/>
                      <a:pt x="0" y="33"/>
                      <a:pt x="0" y="33"/>
                    </a:cubicBezTo>
                    <a:cubicBezTo>
                      <a:pt x="0" y="33"/>
                      <a:pt x="25" y="30"/>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6">
                <a:extLst>
                  <a:ext uri="{FF2B5EF4-FFF2-40B4-BE49-F238E27FC236}">
                    <a16:creationId xmlns:a16="http://schemas.microsoft.com/office/drawing/2014/main" id="{CA753A2C-795A-48FE-A550-742D9C6DF4F5}"/>
                  </a:ext>
                </a:extLst>
              </p:cNvPr>
              <p:cNvSpPr>
                <a:spLocks/>
              </p:cNvSpPr>
              <p:nvPr/>
            </p:nvSpPr>
            <p:spPr bwMode="auto">
              <a:xfrm>
                <a:off x="915988" y="-695325"/>
                <a:ext cx="165100" cy="155575"/>
              </a:xfrm>
              <a:custGeom>
                <a:avLst/>
                <a:gdLst>
                  <a:gd name="T0" fmla="*/ 53 w 103"/>
                  <a:gd name="T1" fmla="*/ 72 h 96"/>
                  <a:gd name="T2" fmla="*/ 0 w 103"/>
                  <a:gd name="T3" fmla="*/ 96 h 96"/>
                  <a:gd name="T4" fmla="*/ 103 w 103"/>
                  <a:gd name="T5" fmla="*/ 0 h 96"/>
                  <a:gd name="T6" fmla="*/ 103 w 103"/>
                  <a:gd name="T7" fmla="*/ 58 h 96"/>
                  <a:gd name="T8" fmla="*/ 53 w 103"/>
                  <a:gd name="T9" fmla="*/ 72 h 96"/>
                </a:gdLst>
                <a:ahLst/>
                <a:cxnLst>
                  <a:cxn ang="0">
                    <a:pos x="T0" y="T1"/>
                  </a:cxn>
                  <a:cxn ang="0">
                    <a:pos x="T2" y="T3"/>
                  </a:cxn>
                  <a:cxn ang="0">
                    <a:pos x="T4" y="T5"/>
                  </a:cxn>
                  <a:cxn ang="0">
                    <a:pos x="T6" y="T7"/>
                  </a:cxn>
                  <a:cxn ang="0">
                    <a:pos x="T8" y="T9"/>
                  </a:cxn>
                </a:cxnLst>
                <a:rect l="0" t="0" r="r" b="b"/>
                <a:pathLst>
                  <a:path w="103" h="96">
                    <a:moveTo>
                      <a:pt x="53" y="72"/>
                    </a:moveTo>
                    <a:cubicBezTo>
                      <a:pt x="10" y="88"/>
                      <a:pt x="0" y="96"/>
                      <a:pt x="0" y="96"/>
                    </a:cubicBezTo>
                    <a:cubicBezTo>
                      <a:pt x="103" y="0"/>
                      <a:pt x="103" y="0"/>
                      <a:pt x="103" y="0"/>
                    </a:cubicBezTo>
                    <a:cubicBezTo>
                      <a:pt x="103" y="58"/>
                      <a:pt x="103" y="58"/>
                      <a:pt x="103" y="58"/>
                    </a:cubicBezTo>
                    <a:cubicBezTo>
                      <a:pt x="103" y="58"/>
                      <a:pt x="88" y="59"/>
                      <a:pt x="5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7">
                <a:extLst>
                  <a:ext uri="{FF2B5EF4-FFF2-40B4-BE49-F238E27FC236}">
                    <a16:creationId xmlns:a16="http://schemas.microsoft.com/office/drawing/2014/main" id="{D632DFCB-1528-4422-A725-1F5E55A1B1F6}"/>
                  </a:ext>
                </a:extLst>
              </p:cNvPr>
              <p:cNvSpPr>
                <a:spLocks/>
              </p:cNvSpPr>
              <p:nvPr/>
            </p:nvSpPr>
            <p:spPr bwMode="auto">
              <a:xfrm>
                <a:off x="1144588" y="-565150"/>
                <a:ext cx="119062" cy="125413"/>
              </a:xfrm>
              <a:custGeom>
                <a:avLst/>
                <a:gdLst>
                  <a:gd name="T0" fmla="*/ 75 w 75"/>
                  <a:gd name="T1" fmla="*/ 3 h 78"/>
                  <a:gd name="T2" fmla="*/ 40 w 75"/>
                  <a:gd name="T3" fmla="*/ 0 h 78"/>
                  <a:gd name="T4" fmla="*/ 0 w 75"/>
                  <a:gd name="T5" fmla="*/ 0 h 78"/>
                  <a:gd name="T6" fmla="*/ 0 w 75"/>
                  <a:gd name="T7" fmla="*/ 78 h 78"/>
                  <a:gd name="T8" fmla="*/ 75 w 75"/>
                  <a:gd name="T9" fmla="*/ 3 h 78"/>
                </a:gdLst>
                <a:ahLst/>
                <a:cxnLst>
                  <a:cxn ang="0">
                    <a:pos x="T0" y="T1"/>
                  </a:cxn>
                  <a:cxn ang="0">
                    <a:pos x="T2" y="T3"/>
                  </a:cxn>
                  <a:cxn ang="0">
                    <a:pos x="T4" y="T5"/>
                  </a:cxn>
                  <a:cxn ang="0">
                    <a:pos x="T6" y="T7"/>
                  </a:cxn>
                  <a:cxn ang="0">
                    <a:pos x="T8" y="T9"/>
                  </a:cxn>
                </a:cxnLst>
                <a:rect l="0" t="0" r="r" b="b"/>
                <a:pathLst>
                  <a:path w="75" h="78">
                    <a:moveTo>
                      <a:pt x="75" y="3"/>
                    </a:moveTo>
                    <a:cubicBezTo>
                      <a:pt x="75" y="3"/>
                      <a:pt x="47" y="1"/>
                      <a:pt x="40" y="0"/>
                    </a:cubicBezTo>
                    <a:cubicBezTo>
                      <a:pt x="32" y="0"/>
                      <a:pt x="0" y="0"/>
                      <a:pt x="0" y="0"/>
                    </a:cubicBezTo>
                    <a:cubicBezTo>
                      <a:pt x="0" y="78"/>
                      <a:pt x="0" y="78"/>
                      <a:pt x="0" y="78"/>
                    </a:cubicBezTo>
                    <a:lnTo>
                      <a:pt x="7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8">
                <a:extLst>
                  <a:ext uri="{FF2B5EF4-FFF2-40B4-BE49-F238E27FC236}">
                    <a16:creationId xmlns:a16="http://schemas.microsoft.com/office/drawing/2014/main" id="{FF2DDF30-7A3C-47B0-AD74-CFFB6E0C4C81}"/>
                  </a:ext>
                </a:extLst>
              </p:cNvPr>
              <p:cNvSpPr>
                <a:spLocks/>
              </p:cNvSpPr>
              <p:nvPr/>
            </p:nvSpPr>
            <p:spPr bwMode="auto">
              <a:xfrm>
                <a:off x="822326" y="-617538"/>
                <a:ext cx="506412" cy="149225"/>
              </a:xfrm>
              <a:custGeom>
                <a:avLst/>
                <a:gdLst>
                  <a:gd name="T0" fmla="*/ 0 w 316"/>
                  <a:gd name="T1" fmla="*/ 92 h 92"/>
                  <a:gd name="T2" fmla="*/ 169 w 316"/>
                  <a:gd name="T3" fmla="*/ 30 h 92"/>
                  <a:gd name="T4" fmla="*/ 304 w 316"/>
                  <a:gd name="T5" fmla="*/ 32 h 92"/>
                  <a:gd name="T6" fmla="*/ 313 w 316"/>
                  <a:gd name="T7" fmla="*/ 21 h 92"/>
                  <a:gd name="T8" fmla="*/ 316 w 316"/>
                  <a:gd name="T9" fmla="*/ 7 h 92"/>
                  <a:gd name="T10" fmla="*/ 161 w 316"/>
                  <a:gd name="T11" fmla="*/ 15 h 92"/>
                  <a:gd name="T12" fmla="*/ 0 w 316"/>
                  <a:gd name="T13" fmla="*/ 91 h 92"/>
                  <a:gd name="T14" fmla="*/ 0 w 316"/>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92">
                    <a:moveTo>
                      <a:pt x="0" y="92"/>
                    </a:moveTo>
                    <a:cubicBezTo>
                      <a:pt x="0" y="92"/>
                      <a:pt x="66" y="44"/>
                      <a:pt x="169" y="30"/>
                    </a:cubicBezTo>
                    <a:cubicBezTo>
                      <a:pt x="235" y="22"/>
                      <a:pt x="304" y="32"/>
                      <a:pt x="304" y="32"/>
                    </a:cubicBezTo>
                    <a:cubicBezTo>
                      <a:pt x="304" y="32"/>
                      <a:pt x="310" y="27"/>
                      <a:pt x="313" y="21"/>
                    </a:cubicBezTo>
                    <a:cubicBezTo>
                      <a:pt x="316" y="15"/>
                      <a:pt x="316" y="7"/>
                      <a:pt x="316" y="7"/>
                    </a:cubicBezTo>
                    <a:cubicBezTo>
                      <a:pt x="316" y="7"/>
                      <a:pt x="249" y="0"/>
                      <a:pt x="161" y="15"/>
                    </a:cubicBezTo>
                    <a:cubicBezTo>
                      <a:pt x="63" y="32"/>
                      <a:pt x="0" y="91"/>
                      <a:pt x="0" y="91"/>
                    </a:cubicBez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Freeform 10">
              <a:extLst>
                <a:ext uri="{FF2B5EF4-FFF2-40B4-BE49-F238E27FC236}">
                  <a16:creationId xmlns:a16="http://schemas.microsoft.com/office/drawing/2014/main" id="{1119905A-BEC6-44F9-B5A3-3D498844931A}"/>
                </a:ext>
              </a:extLst>
            </p:cNvPr>
            <p:cNvSpPr>
              <a:spLocks noEditPoints="1"/>
            </p:cNvSpPr>
            <p:nvPr userDrawn="1"/>
          </p:nvSpPr>
          <p:spPr bwMode="auto">
            <a:xfrm>
              <a:off x="11004028" y="4443871"/>
              <a:ext cx="628562" cy="523152"/>
            </a:xfrm>
            <a:custGeom>
              <a:avLst/>
              <a:gdLst>
                <a:gd name="T0" fmla="*/ 156 w 319"/>
                <a:gd name="T1" fmla="*/ 139 h 263"/>
                <a:gd name="T2" fmla="*/ 64 w 319"/>
                <a:gd name="T3" fmla="*/ 113 h 263"/>
                <a:gd name="T4" fmla="*/ 37 w 319"/>
                <a:gd name="T5" fmla="*/ 68 h 263"/>
                <a:gd name="T6" fmla="*/ 7 w 319"/>
                <a:gd name="T7" fmla="*/ 0 h 263"/>
                <a:gd name="T8" fmla="*/ 37 w 319"/>
                <a:gd name="T9" fmla="*/ 68 h 263"/>
                <a:gd name="T10" fmla="*/ 52 w 319"/>
                <a:gd name="T11" fmla="*/ 68 h 263"/>
                <a:gd name="T12" fmla="*/ 70 w 319"/>
                <a:gd name="T13" fmla="*/ 89 h 263"/>
                <a:gd name="T14" fmla="*/ 73 w 319"/>
                <a:gd name="T15" fmla="*/ 44 h 263"/>
                <a:gd name="T16" fmla="*/ 73 w 319"/>
                <a:gd name="T17" fmla="*/ 20 h 263"/>
                <a:gd name="T18" fmla="*/ 98 w 319"/>
                <a:gd name="T19" fmla="*/ 2 h 263"/>
                <a:gd name="T20" fmla="*/ 75 w 319"/>
                <a:gd name="T21" fmla="*/ 0 h 263"/>
                <a:gd name="T22" fmla="*/ 48 w 319"/>
                <a:gd name="T23" fmla="*/ 5 h 263"/>
                <a:gd name="T24" fmla="*/ 123 w 319"/>
                <a:gd name="T25" fmla="*/ 0 h 263"/>
                <a:gd name="T26" fmla="*/ 122 w 319"/>
                <a:gd name="T27" fmla="*/ 58 h 263"/>
                <a:gd name="T28" fmla="*/ 122 w 319"/>
                <a:gd name="T29" fmla="*/ 61 h 263"/>
                <a:gd name="T30" fmla="*/ 172 w 319"/>
                <a:gd name="T31" fmla="*/ 97 h 263"/>
                <a:gd name="T32" fmla="*/ 128 w 319"/>
                <a:gd name="T33" fmla="*/ 80 h 263"/>
                <a:gd name="T34" fmla="*/ 119 w 319"/>
                <a:gd name="T35" fmla="*/ 135 h 263"/>
                <a:gd name="T36" fmla="*/ 168 w 319"/>
                <a:gd name="T37" fmla="*/ 119 h 263"/>
                <a:gd name="T38" fmla="*/ 75 w 319"/>
                <a:gd name="T39" fmla="*/ 112 h 263"/>
                <a:gd name="T40" fmla="*/ 65 w 319"/>
                <a:gd name="T41" fmla="*/ 113 h 263"/>
                <a:gd name="T42" fmla="*/ 153 w 319"/>
                <a:gd name="T43" fmla="*/ 260 h 263"/>
                <a:gd name="T44" fmla="*/ 234 w 319"/>
                <a:gd name="T45" fmla="*/ 148 h 263"/>
                <a:gd name="T46" fmla="*/ 209 w 319"/>
                <a:gd name="T47" fmla="*/ 155 h 263"/>
                <a:gd name="T48" fmla="*/ 180 w 319"/>
                <a:gd name="T49" fmla="*/ 117 h 263"/>
                <a:gd name="T50" fmla="*/ 214 w 319"/>
                <a:gd name="T51" fmla="*/ 62 h 263"/>
                <a:gd name="T52" fmla="*/ 204 w 319"/>
                <a:gd name="T53" fmla="*/ 128 h 263"/>
                <a:gd name="T54" fmla="*/ 224 w 319"/>
                <a:gd name="T55" fmla="*/ 129 h 263"/>
                <a:gd name="T56" fmla="*/ 238 w 319"/>
                <a:gd name="T57" fmla="*/ 62 h 263"/>
                <a:gd name="T58" fmla="*/ 251 w 319"/>
                <a:gd name="T59" fmla="*/ 117 h 263"/>
                <a:gd name="T60" fmla="*/ 315 w 319"/>
                <a:gd name="T61" fmla="*/ 14 h 263"/>
                <a:gd name="T62" fmla="*/ 123 w 319"/>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263">
                  <a:moveTo>
                    <a:pt x="156" y="139"/>
                  </a:moveTo>
                  <a:cubicBezTo>
                    <a:pt x="156" y="139"/>
                    <a:pt x="156" y="139"/>
                    <a:pt x="156" y="139"/>
                  </a:cubicBezTo>
                  <a:moveTo>
                    <a:pt x="64" y="113"/>
                  </a:moveTo>
                  <a:cubicBezTo>
                    <a:pt x="64" y="113"/>
                    <a:pt x="64" y="113"/>
                    <a:pt x="64" y="113"/>
                  </a:cubicBezTo>
                  <a:moveTo>
                    <a:pt x="37" y="68"/>
                  </a:moveTo>
                  <a:cubicBezTo>
                    <a:pt x="37" y="68"/>
                    <a:pt x="37" y="68"/>
                    <a:pt x="37" y="68"/>
                  </a:cubicBezTo>
                  <a:moveTo>
                    <a:pt x="50" y="0"/>
                  </a:moveTo>
                  <a:cubicBezTo>
                    <a:pt x="7" y="0"/>
                    <a:pt x="7" y="0"/>
                    <a:pt x="7" y="0"/>
                  </a:cubicBezTo>
                  <a:cubicBezTo>
                    <a:pt x="3" y="1"/>
                    <a:pt x="0" y="10"/>
                    <a:pt x="4" y="14"/>
                  </a:cubicBezTo>
                  <a:cubicBezTo>
                    <a:pt x="37" y="68"/>
                    <a:pt x="37" y="68"/>
                    <a:pt x="37" y="68"/>
                  </a:cubicBezTo>
                  <a:moveTo>
                    <a:pt x="37" y="68"/>
                  </a:moveTo>
                  <a:cubicBezTo>
                    <a:pt x="52" y="68"/>
                    <a:pt x="52" y="68"/>
                    <a:pt x="52" y="68"/>
                  </a:cubicBezTo>
                  <a:cubicBezTo>
                    <a:pt x="52" y="70"/>
                    <a:pt x="52" y="70"/>
                    <a:pt x="52" y="70"/>
                  </a:cubicBezTo>
                  <a:cubicBezTo>
                    <a:pt x="52" y="81"/>
                    <a:pt x="59" y="89"/>
                    <a:pt x="70" y="89"/>
                  </a:cubicBezTo>
                  <a:cubicBezTo>
                    <a:pt x="84" y="89"/>
                    <a:pt x="97" y="76"/>
                    <a:pt x="97" y="62"/>
                  </a:cubicBezTo>
                  <a:cubicBezTo>
                    <a:pt x="97" y="49"/>
                    <a:pt x="85" y="44"/>
                    <a:pt x="73" y="44"/>
                  </a:cubicBezTo>
                  <a:cubicBezTo>
                    <a:pt x="69" y="44"/>
                    <a:pt x="69" y="44"/>
                    <a:pt x="69" y="44"/>
                  </a:cubicBezTo>
                  <a:cubicBezTo>
                    <a:pt x="73" y="20"/>
                    <a:pt x="73" y="20"/>
                    <a:pt x="73" y="20"/>
                  </a:cubicBezTo>
                  <a:cubicBezTo>
                    <a:pt x="78" y="20"/>
                    <a:pt x="78" y="20"/>
                    <a:pt x="78" y="20"/>
                  </a:cubicBezTo>
                  <a:cubicBezTo>
                    <a:pt x="89" y="20"/>
                    <a:pt x="98" y="14"/>
                    <a:pt x="98" y="2"/>
                  </a:cubicBezTo>
                  <a:cubicBezTo>
                    <a:pt x="98" y="1"/>
                    <a:pt x="98" y="1"/>
                    <a:pt x="98" y="0"/>
                  </a:cubicBezTo>
                  <a:cubicBezTo>
                    <a:pt x="75" y="0"/>
                    <a:pt x="75" y="0"/>
                    <a:pt x="75" y="0"/>
                  </a:cubicBezTo>
                  <a:cubicBezTo>
                    <a:pt x="74" y="2"/>
                    <a:pt x="74" y="4"/>
                    <a:pt x="73" y="5"/>
                  </a:cubicBezTo>
                  <a:cubicBezTo>
                    <a:pt x="48" y="5"/>
                    <a:pt x="48" y="5"/>
                    <a:pt x="48" y="5"/>
                  </a:cubicBezTo>
                  <a:cubicBezTo>
                    <a:pt x="49" y="3"/>
                    <a:pt x="49" y="2"/>
                    <a:pt x="50" y="0"/>
                  </a:cubicBezTo>
                  <a:moveTo>
                    <a:pt x="123" y="0"/>
                  </a:moveTo>
                  <a:cubicBezTo>
                    <a:pt x="123" y="13"/>
                    <a:pt x="117" y="24"/>
                    <a:pt x="106" y="31"/>
                  </a:cubicBezTo>
                  <a:cubicBezTo>
                    <a:pt x="117" y="36"/>
                    <a:pt x="124" y="46"/>
                    <a:pt x="122" y="58"/>
                  </a:cubicBezTo>
                  <a:cubicBezTo>
                    <a:pt x="122" y="59"/>
                    <a:pt x="122" y="60"/>
                    <a:pt x="122" y="61"/>
                  </a:cubicBezTo>
                  <a:cubicBezTo>
                    <a:pt x="122" y="61"/>
                    <a:pt x="122" y="61"/>
                    <a:pt x="122" y="61"/>
                  </a:cubicBezTo>
                  <a:cubicBezTo>
                    <a:pt x="124" y="61"/>
                    <a:pt x="127" y="60"/>
                    <a:pt x="132" y="60"/>
                  </a:cubicBezTo>
                  <a:cubicBezTo>
                    <a:pt x="161" y="60"/>
                    <a:pt x="173" y="82"/>
                    <a:pt x="172" y="97"/>
                  </a:cubicBezTo>
                  <a:cubicBezTo>
                    <a:pt x="148" y="97"/>
                    <a:pt x="148" y="97"/>
                    <a:pt x="148" y="97"/>
                  </a:cubicBezTo>
                  <a:cubicBezTo>
                    <a:pt x="146" y="90"/>
                    <a:pt x="141" y="80"/>
                    <a:pt x="128" y="80"/>
                  </a:cubicBezTo>
                  <a:cubicBezTo>
                    <a:pt x="113" y="80"/>
                    <a:pt x="101" y="94"/>
                    <a:pt x="99" y="107"/>
                  </a:cubicBezTo>
                  <a:cubicBezTo>
                    <a:pt x="96" y="121"/>
                    <a:pt x="103" y="135"/>
                    <a:pt x="119" y="135"/>
                  </a:cubicBezTo>
                  <a:cubicBezTo>
                    <a:pt x="133" y="135"/>
                    <a:pt x="142" y="122"/>
                    <a:pt x="144" y="119"/>
                  </a:cubicBezTo>
                  <a:cubicBezTo>
                    <a:pt x="168" y="119"/>
                    <a:pt x="168" y="119"/>
                    <a:pt x="168" y="119"/>
                  </a:cubicBezTo>
                  <a:cubicBezTo>
                    <a:pt x="159" y="141"/>
                    <a:pt x="137" y="155"/>
                    <a:pt x="115" y="155"/>
                  </a:cubicBezTo>
                  <a:cubicBezTo>
                    <a:pt x="88" y="155"/>
                    <a:pt x="73" y="134"/>
                    <a:pt x="75" y="112"/>
                  </a:cubicBezTo>
                  <a:cubicBezTo>
                    <a:pt x="75" y="112"/>
                    <a:pt x="75" y="112"/>
                    <a:pt x="75" y="112"/>
                  </a:cubicBezTo>
                  <a:cubicBezTo>
                    <a:pt x="72" y="113"/>
                    <a:pt x="68" y="113"/>
                    <a:pt x="65" y="113"/>
                  </a:cubicBezTo>
                  <a:cubicBezTo>
                    <a:pt x="65" y="113"/>
                    <a:pt x="64" y="113"/>
                    <a:pt x="64" y="113"/>
                  </a:cubicBezTo>
                  <a:cubicBezTo>
                    <a:pt x="153" y="260"/>
                    <a:pt x="153" y="260"/>
                    <a:pt x="153" y="260"/>
                  </a:cubicBezTo>
                  <a:cubicBezTo>
                    <a:pt x="156" y="263"/>
                    <a:pt x="163" y="263"/>
                    <a:pt x="166" y="260"/>
                  </a:cubicBezTo>
                  <a:cubicBezTo>
                    <a:pt x="234" y="148"/>
                    <a:pt x="234" y="148"/>
                    <a:pt x="234" y="148"/>
                  </a:cubicBezTo>
                  <a:cubicBezTo>
                    <a:pt x="234" y="148"/>
                    <a:pt x="234" y="148"/>
                    <a:pt x="234" y="148"/>
                  </a:cubicBezTo>
                  <a:cubicBezTo>
                    <a:pt x="227" y="152"/>
                    <a:pt x="219" y="155"/>
                    <a:pt x="209" y="155"/>
                  </a:cubicBezTo>
                  <a:cubicBezTo>
                    <a:pt x="202" y="155"/>
                    <a:pt x="191" y="154"/>
                    <a:pt x="184" y="146"/>
                  </a:cubicBezTo>
                  <a:cubicBezTo>
                    <a:pt x="178" y="137"/>
                    <a:pt x="178" y="131"/>
                    <a:pt x="180" y="117"/>
                  </a:cubicBezTo>
                  <a:cubicBezTo>
                    <a:pt x="191" y="62"/>
                    <a:pt x="191" y="62"/>
                    <a:pt x="191" y="62"/>
                  </a:cubicBezTo>
                  <a:cubicBezTo>
                    <a:pt x="214" y="62"/>
                    <a:pt x="214" y="62"/>
                    <a:pt x="214" y="62"/>
                  </a:cubicBezTo>
                  <a:cubicBezTo>
                    <a:pt x="204" y="117"/>
                    <a:pt x="204" y="117"/>
                    <a:pt x="204" y="117"/>
                  </a:cubicBezTo>
                  <a:cubicBezTo>
                    <a:pt x="203" y="120"/>
                    <a:pt x="203" y="125"/>
                    <a:pt x="204" y="128"/>
                  </a:cubicBezTo>
                  <a:cubicBezTo>
                    <a:pt x="204" y="132"/>
                    <a:pt x="207" y="135"/>
                    <a:pt x="213" y="135"/>
                  </a:cubicBezTo>
                  <a:cubicBezTo>
                    <a:pt x="219" y="135"/>
                    <a:pt x="222" y="132"/>
                    <a:pt x="224" y="129"/>
                  </a:cubicBezTo>
                  <a:cubicBezTo>
                    <a:pt x="226" y="125"/>
                    <a:pt x="227" y="121"/>
                    <a:pt x="228" y="117"/>
                  </a:cubicBezTo>
                  <a:cubicBezTo>
                    <a:pt x="238" y="62"/>
                    <a:pt x="238" y="62"/>
                    <a:pt x="238" y="62"/>
                  </a:cubicBezTo>
                  <a:cubicBezTo>
                    <a:pt x="261" y="62"/>
                    <a:pt x="261" y="62"/>
                    <a:pt x="261" y="62"/>
                  </a:cubicBezTo>
                  <a:cubicBezTo>
                    <a:pt x="251" y="117"/>
                    <a:pt x="251" y="117"/>
                    <a:pt x="251" y="117"/>
                  </a:cubicBezTo>
                  <a:cubicBezTo>
                    <a:pt x="251" y="119"/>
                    <a:pt x="251" y="120"/>
                    <a:pt x="250" y="121"/>
                  </a:cubicBezTo>
                  <a:cubicBezTo>
                    <a:pt x="315" y="14"/>
                    <a:pt x="315" y="14"/>
                    <a:pt x="315" y="14"/>
                  </a:cubicBezTo>
                  <a:cubicBezTo>
                    <a:pt x="319" y="10"/>
                    <a:pt x="316" y="1"/>
                    <a:pt x="312" y="0"/>
                  </a:cubicBezTo>
                  <a:lnTo>
                    <a:pt x="123"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9" name="Straight Connector 8">
            <a:extLst>
              <a:ext uri="{FF2B5EF4-FFF2-40B4-BE49-F238E27FC236}">
                <a16:creationId xmlns:a16="http://schemas.microsoft.com/office/drawing/2014/main" id="{DB7065DA-3EB3-4F69-A4C0-4E932082415C}"/>
              </a:ext>
            </a:extLst>
          </p:cNvPr>
          <p:cNvCxnSpPr/>
          <p:nvPr userDrawn="1"/>
        </p:nvCxnSpPr>
        <p:spPr>
          <a:xfrm>
            <a:off x="10754436" y="6311849"/>
            <a:ext cx="0" cy="40962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7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C603F1-5F3F-4244-B9D9-4CBA5E6A7F74}"/>
              </a:ext>
            </a:extLst>
          </p:cNvPr>
          <p:cNvSpPr/>
          <p:nvPr userDrawn="1"/>
        </p:nvSpPr>
        <p:spPr>
          <a:xfrm flipV="1">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a:endParaRPr lang="en-US" sz="1770" dirty="0">
              <a:solidFill>
                <a:prstClr val="white"/>
              </a:solidFill>
              <a:latin typeface="Arial"/>
            </a:endParaRPr>
          </a:p>
        </p:txBody>
      </p:sp>
      <p:grpSp>
        <p:nvGrpSpPr>
          <p:cNvPr id="5" name="Group 4">
            <a:extLst>
              <a:ext uri="{FF2B5EF4-FFF2-40B4-BE49-F238E27FC236}">
                <a16:creationId xmlns:a16="http://schemas.microsoft.com/office/drawing/2014/main" id="{48E1C419-0373-4F04-9EE3-51F6E06C018E}"/>
              </a:ext>
            </a:extLst>
          </p:cNvPr>
          <p:cNvGrpSpPr/>
          <p:nvPr userDrawn="1"/>
        </p:nvGrpSpPr>
        <p:grpSpPr>
          <a:xfrm>
            <a:off x="6515100" y="-373434"/>
            <a:ext cx="5259029" cy="7882948"/>
            <a:chOff x="2699840" y="-1276567"/>
            <a:chExt cx="282742" cy="411170"/>
          </a:xfrm>
          <a:solidFill>
            <a:schemeClr val="bg1">
              <a:alpha val="10196"/>
            </a:schemeClr>
          </a:solidFill>
        </p:grpSpPr>
        <p:sp>
          <p:nvSpPr>
            <p:cNvPr id="6" name="Freeform 12">
              <a:extLst>
                <a:ext uri="{FF2B5EF4-FFF2-40B4-BE49-F238E27FC236}">
                  <a16:creationId xmlns:a16="http://schemas.microsoft.com/office/drawing/2014/main" id="{779BDBD9-C410-45F6-8BC7-8DE1C71903B5}"/>
                </a:ext>
              </a:extLst>
            </p:cNvPr>
            <p:cNvSpPr>
              <a:spLocks/>
            </p:cNvSpPr>
            <p:nvPr/>
          </p:nvSpPr>
          <p:spPr bwMode="auto">
            <a:xfrm>
              <a:off x="2699840" y="-1272585"/>
              <a:ext cx="139379" cy="199114"/>
            </a:xfrm>
            <a:custGeom>
              <a:avLst/>
              <a:gdLst>
                <a:gd name="T0" fmla="*/ 0 w 140"/>
                <a:gd name="T1" fmla="*/ 200 h 200"/>
                <a:gd name="T2" fmla="*/ 96 w 140"/>
                <a:gd name="T3" fmla="*/ 200 h 200"/>
                <a:gd name="T4" fmla="*/ 140 w 140"/>
                <a:gd name="T5" fmla="*/ 105 h 200"/>
                <a:gd name="T6" fmla="*/ 92 w 140"/>
                <a:gd name="T7" fmla="*/ 0 h 200"/>
                <a:gd name="T8" fmla="*/ 0 w 140"/>
                <a:gd name="T9" fmla="*/ 200 h 200"/>
              </a:gdLst>
              <a:ahLst/>
              <a:cxnLst>
                <a:cxn ang="0">
                  <a:pos x="T0" y="T1"/>
                </a:cxn>
                <a:cxn ang="0">
                  <a:pos x="T2" y="T3"/>
                </a:cxn>
                <a:cxn ang="0">
                  <a:pos x="T4" y="T5"/>
                </a:cxn>
                <a:cxn ang="0">
                  <a:pos x="T6" y="T7"/>
                </a:cxn>
                <a:cxn ang="0">
                  <a:pos x="T8" y="T9"/>
                </a:cxn>
              </a:cxnLst>
              <a:rect l="0" t="0" r="r" b="b"/>
              <a:pathLst>
                <a:path w="140" h="200">
                  <a:moveTo>
                    <a:pt x="0" y="200"/>
                  </a:moveTo>
                  <a:lnTo>
                    <a:pt x="96" y="200"/>
                  </a:lnTo>
                  <a:lnTo>
                    <a:pt x="140" y="105"/>
                  </a:lnTo>
                  <a:lnTo>
                    <a:pt x="92" y="0"/>
                  </a:lnTo>
                  <a:lnTo>
                    <a:pt x="0"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 name="Freeform 13">
              <a:extLst>
                <a:ext uri="{FF2B5EF4-FFF2-40B4-BE49-F238E27FC236}">
                  <a16:creationId xmlns:a16="http://schemas.microsoft.com/office/drawing/2014/main" id="{E79FB8A1-37DB-4309-96BC-C1CF79318AF9}"/>
                </a:ext>
              </a:extLst>
            </p:cNvPr>
            <p:cNvSpPr>
              <a:spLocks/>
            </p:cNvSpPr>
            <p:nvPr/>
          </p:nvSpPr>
          <p:spPr bwMode="auto">
            <a:xfrm>
              <a:off x="2794419" y="-1276567"/>
              <a:ext cx="188163" cy="203096"/>
            </a:xfrm>
            <a:custGeom>
              <a:avLst/>
              <a:gdLst>
                <a:gd name="T0" fmla="*/ 189 w 189"/>
                <a:gd name="T1" fmla="*/ 204 h 204"/>
                <a:gd name="T2" fmla="*/ 94 w 189"/>
                <a:gd name="T3" fmla="*/ 204 h 204"/>
                <a:gd name="T4" fmla="*/ 0 w 189"/>
                <a:gd name="T5" fmla="*/ 0 h 204"/>
                <a:gd name="T6" fmla="*/ 95 w 189"/>
                <a:gd name="T7" fmla="*/ 0 h 204"/>
                <a:gd name="T8" fmla="*/ 189 w 189"/>
                <a:gd name="T9" fmla="*/ 204 h 204"/>
              </a:gdLst>
              <a:ahLst/>
              <a:cxnLst>
                <a:cxn ang="0">
                  <a:pos x="T0" y="T1"/>
                </a:cxn>
                <a:cxn ang="0">
                  <a:pos x="T2" y="T3"/>
                </a:cxn>
                <a:cxn ang="0">
                  <a:pos x="T4" y="T5"/>
                </a:cxn>
                <a:cxn ang="0">
                  <a:pos x="T6" y="T7"/>
                </a:cxn>
                <a:cxn ang="0">
                  <a:pos x="T8" y="T9"/>
                </a:cxn>
              </a:cxnLst>
              <a:rect l="0" t="0" r="r" b="b"/>
              <a:pathLst>
                <a:path w="189" h="204">
                  <a:moveTo>
                    <a:pt x="189" y="204"/>
                  </a:moveTo>
                  <a:lnTo>
                    <a:pt x="94" y="204"/>
                  </a:lnTo>
                  <a:lnTo>
                    <a:pt x="0" y="0"/>
                  </a:lnTo>
                  <a:lnTo>
                    <a:pt x="95" y="0"/>
                  </a:lnTo>
                  <a:lnTo>
                    <a:pt x="189"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14">
              <a:extLst>
                <a:ext uri="{FF2B5EF4-FFF2-40B4-BE49-F238E27FC236}">
                  <a16:creationId xmlns:a16="http://schemas.microsoft.com/office/drawing/2014/main" id="{BABB469C-6AE6-4CDB-A34A-28357EC0669B}"/>
                </a:ext>
              </a:extLst>
            </p:cNvPr>
            <p:cNvSpPr>
              <a:spLocks/>
            </p:cNvSpPr>
            <p:nvPr/>
          </p:nvSpPr>
          <p:spPr bwMode="auto">
            <a:xfrm>
              <a:off x="2699840" y="-1069489"/>
              <a:ext cx="139379" cy="200110"/>
            </a:xfrm>
            <a:custGeom>
              <a:avLst/>
              <a:gdLst>
                <a:gd name="T0" fmla="*/ 0 w 140"/>
                <a:gd name="T1" fmla="*/ 0 h 201"/>
                <a:gd name="T2" fmla="*/ 96 w 140"/>
                <a:gd name="T3" fmla="*/ 0 h 201"/>
                <a:gd name="T4" fmla="*/ 140 w 140"/>
                <a:gd name="T5" fmla="*/ 96 h 201"/>
                <a:gd name="T6" fmla="*/ 92 w 140"/>
                <a:gd name="T7" fmla="*/ 201 h 201"/>
                <a:gd name="T8" fmla="*/ 0 w 140"/>
                <a:gd name="T9" fmla="*/ 0 h 201"/>
              </a:gdLst>
              <a:ahLst/>
              <a:cxnLst>
                <a:cxn ang="0">
                  <a:pos x="T0" y="T1"/>
                </a:cxn>
                <a:cxn ang="0">
                  <a:pos x="T2" y="T3"/>
                </a:cxn>
                <a:cxn ang="0">
                  <a:pos x="T4" y="T5"/>
                </a:cxn>
                <a:cxn ang="0">
                  <a:pos x="T6" y="T7"/>
                </a:cxn>
                <a:cxn ang="0">
                  <a:pos x="T8" y="T9"/>
                </a:cxn>
              </a:cxnLst>
              <a:rect l="0" t="0" r="r" b="b"/>
              <a:pathLst>
                <a:path w="140" h="201">
                  <a:moveTo>
                    <a:pt x="0" y="0"/>
                  </a:moveTo>
                  <a:lnTo>
                    <a:pt x="96" y="0"/>
                  </a:lnTo>
                  <a:lnTo>
                    <a:pt x="140" y="96"/>
                  </a:lnTo>
                  <a:lnTo>
                    <a:pt x="92" y="2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15">
              <a:extLst>
                <a:ext uri="{FF2B5EF4-FFF2-40B4-BE49-F238E27FC236}">
                  <a16:creationId xmlns:a16="http://schemas.microsoft.com/office/drawing/2014/main" id="{13B94DC2-BC38-4EEF-9395-1442B2C90964}"/>
                </a:ext>
              </a:extLst>
            </p:cNvPr>
            <p:cNvSpPr>
              <a:spLocks/>
            </p:cNvSpPr>
            <p:nvPr/>
          </p:nvSpPr>
          <p:spPr bwMode="auto">
            <a:xfrm>
              <a:off x="2794419" y="-1069489"/>
              <a:ext cx="188163" cy="204092"/>
            </a:xfrm>
            <a:custGeom>
              <a:avLst/>
              <a:gdLst>
                <a:gd name="T0" fmla="*/ 189 w 189"/>
                <a:gd name="T1" fmla="*/ 0 h 205"/>
                <a:gd name="T2" fmla="*/ 94 w 189"/>
                <a:gd name="T3" fmla="*/ 0 h 205"/>
                <a:gd name="T4" fmla="*/ 0 w 189"/>
                <a:gd name="T5" fmla="*/ 205 h 205"/>
                <a:gd name="T6" fmla="*/ 95 w 189"/>
                <a:gd name="T7" fmla="*/ 205 h 205"/>
                <a:gd name="T8" fmla="*/ 189 w 189"/>
                <a:gd name="T9" fmla="*/ 0 h 205"/>
              </a:gdLst>
              <a:ahLst/>
              <a:cxnLst>
                <a:cxn ang="0">
                  <a:pos x="T0" y="T1"/>
                </a:cxn>
                <a:cxn ang="0">
                  <a:pos x="T2" y="T3"/>
                </a:cxn>
                <a:cxn ang="0">
                  <a:pos x="T4" y="T5"/>
                </a:cxn>
                <a:cxn ang="0">
                  <a:pos x="T6" y="T7"/>
                </a:cxn>
                <a:cxn ang="0">
                  <a:pos x="T8" y="T9"/>
                </a:cxn>
              </a:cxnLst>
              <a:rect l="0" t="0" r="r" b="b"/>
              <a:pathLst>
                <a:path w="189" h="205">
                  <a:moveTo>
                    <a:pt x="189" y="0"/>
                  </a:moveTo>
                  <a:lnTo>
                    <a:pt x="94" y="0"/>
                  </a:lnTo>
                  <a:lnTo>
                    <a:pt x="0" y="205"/>
                  </a:lnTo>
                  <a:lnTo>
                    <a:pt x="95" y="205"/>
                  </a:lnTo>
                  <a:lnTo>
                    <a:pt x="1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254013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A71E6F-2CA6-4FF3-A014-0CC7CF4F61C3}"/>
              </a:ext>
            </a:extLst>
          </p:cNvPr>
          <p:cNvSpPr/>
          <p:nvPr userDrawn="1"/>
        </p:nvSpPr>
        <p:spPr>
          <a:xfrm>
            <a:off x="0" y="0"/>
            <a:ext cx="12192000" cy="6858000"/>
          </a:xfrm>
          <a:prstGeom prst="rect">
            <a:avLst/>
          </a:prstGeom>
          <a:gradFill flip="none" rotWithShape="1">
            <a:gsLst>
              <a:gs pos="0">
                <a:schemeClr val="bg1">
                  <a:lumMod val="85000"/>
                  <a:alpha val="80000"/>
                </a:schemeClr>
              </a:gs>
              <a:gs pos="100000">
                <a:schemeClr val="bg1">
                  <a:lumMod val="95000"/>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sp>
        <p:nvSpPr>
          <p:cNvPr id="3" name="Slide Number Placeholder 5">
            <a:extLst>
              <a:ext uri="{FF2B5EF4-FFF2-40B4-BE49-F238E27FC236}">
                <a16:creationId xmlns:a16="http://schemas.microsoft.com/office/drawing/2014/main" id="{80881AFE-23FF-4CB9-B011-402523715F81}"/>
              </a:ext>
            </a:extLst>
          </p:cNvPr>
          <p:cNvSpPr>
            <a:spLocks noGrp="1"/>
          </p:cNvSpPr>
          <p:nvPr>
            <p:ph type="sldNum" sz="quarter" idx="4"/>
          </p:nvPr>
        </p:nvSpPr>
        <p:spPr>
          <a:xfrm>
            <a:off x="10820898" y="6356350"/>
            <a:ext cx="53290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292E4A7-B690-49DD-96EF-C4F7814DA07B}" type="slidenum">
              <a:rPr lang="en-US" smtClean="0"/>
              <a:pPr/>
              <a:t>‹#›</a:t>
            </a:fld>
            <a:endParaRPr lang="en-US" dirty="0"/>
          </a:p>
        </p:txBody>
      </p:sp>
      <p:grpSp>
        <p:nvGrpSpPr>
          <p:cNvPr id="4" name="Group 3">
            <a:extLst>
              <a:ext uri="{FF2B5EF4-FFF2-40B4-BE49-F238E27FC236}">
                <a16:creationId xmlns:a16="http://schemas.microsoft.com/office/drawing/2014/main" id="{787D52DA-B0E0-465A-BE8C-042224E6C9ED}"/>
              </a:ext>
            </a:extLst>
          </p:cNvPr>
          <p:cNvGrpSpPr/>
          <p:nvPr userDrawn="1"/>
        </p:nvGrpSpPr>
        <p:grpSpPr>
          <a:xfrm>
            <a:off x="8800238" y="6311849"/>
            <a:ext cx="1860125" cy="409626"/>
            <a:chOff x="7952152" y="4235362"/>
            <a:chExt cx="3680438" cy="810484"/>
          </a:xfrm>
        </p:grpSpPr>
        <p:grpSp>
          <p:nvGrpSpPr>
            <p:cNvPr id="5" name="Group 4">
              <a:extLst>
                <a:ext uri="{FF2B5EF4-FFF2-40B4-BE49-F238E27FC236}">
                  <a16:creationId xmlns:a16="http://schemas.microsoft.com/office/drawing/2014/main" id="{4FB223C6-3824-4F69-A42D-9A626AF29DA3}"/>
                </a:ext>
              </a:extLst>
            </p:cNvPr>
            <p:cNvGrpSpPr/>
            <p:nvPr userDrawn="1"/>
          </p:nvGrpSpPr>
          <p:grpSpPr>
            <a:xfrm>
              <a:off x="9858948" y="4235362"/>
              <a:ext cx="948482" cy="666800"/>
              <a:chOff x="2568575" y="-928688"/>
              <a:chExt cx="684212" cy="481013"/>
            </a:xfrm>
            <a:solidFill>
              <a:schemeClr val="bg2">
                <a:lumMod val="75000"/>
              </a:schemeClr>
            </a:solidFill>
          </p:grpSpPr>
          <p:sp>
            <p:nvSpPr>
              <p:cNvPr id="16" name="Freeform 5">
                <a:extLst>
                  <a:ext uri="{FF2B5EF4-FFF2-40B4-BE49-F238E27FC236}">
                    <a16:creationId xmlns:a16="http://schemas.microsoft.com/office/drawing/2014/main" id="{9F65D17B-8F5B-4946-B529-3F1826AB0A0A}"/>
                  </a:ext>
                </a:extLst>
              </p:cNvPr>
              <p:cNvSpPr>
                <a:spLocks/>
              </p:cNvSpPr>
              <p:nvPr/>
            </p:nvSpPr>
            <p:spPr bwMode="auto">
              <a:xfrm>
                <a:off x="2568575" y="-704850"/>
                <a:ext cx="200025" cy="257175"/>
              </a:xfrm>
              <a:custGeom>
                <a:avLst/>
                <a:gdLst>
                  <a:gd name="T0" fmla="*/ 122 w 125"/>
                  <a:gd name="T1" fmla="*/ 98 h 159"/>
                  <a:gd name="T2" fmla="*/ 56 w 125"/>
                  <a:gd name="T3" fmla="*/ 159 h 159"/>
                  <a:gd name="T4" fmla="*/ 0 w 125"/>
                  <a:gd name="T5" fmla="*/ 90 h 159"/>
                  <a:gd name="T6" fmla="*/ 70 w 125"/>
                  <a:gd name="T7" fmla="*/ 0 h 159"/>
                  <a:gd name="T8" fmla="*/ 125 w 125"/>
                  <a:gd name="T9" fmla="*/ 60 h 159"/>
                  <a:gd name="T10" fmla="*/ 88 w 125"/>
                  <a:gd name="T11" fmla="*/ 60 h 159"/>
                  <a:gd name="T12" fmla="*/ 70 w 125"/>
                  <a:gd name="T13" fmla="*/ 38 h 159"/>
                  <a:gd name="T14" fmla="*/ 40 w 125"/>
                  <a:gd name="T15" fmla="*/ 89 h 159"/>
                  <a:gd name="T16" fmla="*/ 61 w 125"/>
                  <a:gd name="T17" fmla="*/ 121 h 159"/>
                  <a:gd name="T18" fmla="*/ 83 w 125"/>
                  <a:gd name="T19" fmla="*/ 98 h 159"/>
                  <a:gd name="T20" fmla="*/ 122 w 125"/>
                  <a:gd name="T21" fmla="*/ 9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59">
                    <a:moveTo>
                      <a:pt x="122" y="98"/>
                    </a:moveTo>
                    <a:cubicBezTo>
                      <a:pt x="120" y="113"/>
                      <a:pt x="109" y="159"/>
                      <a:pt x="56" y="159"/>
                    </a:cubicBezTo>
                    <a:cubicBezTo>
                      <a:pt x="18" y="159"/>
                      <a:pt x="0" y="131"/>
                      <a:pt x="0" y="90"/>
                    </a:cubicBezTo>
                    <a:cubicBezTo>
                      <a:pt x="0" y="41"/>
                      <a:pt x="26" y="0"/>
                      <a:pt x="70" y="0"/>
                    </a:cubicBezTo>
                    <a:cubicBezTo>
                      <a:pt x="99" y="0"/>
                      <a:pt x="125" y="14"/>
                      <a:pt x="125" y="60"/>
                    </a:cubicBezTo>
                    <a:cubicBezTo>
                      <a:pt x="88" y="60"/>
                      <a:pt x="88" y="60"/>
                      <a:pt x="88" y="60"/>
                    </a:cubicBezTo>
                    <a:cubicBezTo>
                      <a:pt x="88" y="46"/>
                      <a:pt x="82" y="38"/>
                      <a:pt x="70" y="38"/>
                    </a:cubicBezTo>
                    <a:cubicBezTo>
                      <a:pt x="48" y="38"/>
                      <a:pt x="40" y="67"/>
                      <a:pt x="40" y="89"/>
                    </a:cubicBezTo>
                    <a:cubicBezTo>
                      <a:pt x="40" y="102"/>
                      <a:pt x="42" y="121"/>
                      <a:pt x="61" y="121"/>
                    </a:cubicBezTo>
                    <a:cubicBezTo>
                      <a:pt x="73" y="121"/>
                      <a:pt x="80" y="111"/>
                      <a:pt x="83" y="98"/>
                    </a:cubicBezTo>
                    <a:lnTo>
                      <a:pt x="122"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997715A9-F4DA-4061-9DB1-F8E1D679CC5A}"/>
                  </a:ext>
                </a:extLst>
              </p:cNvPr>
              <p:cNvSpPr>
                <a:spLocks/>
              </p:cNvSpPr>
              <p:nvPr/>
            </p:nvSpPr>
            <p:spPr bwMode="auto">
              <a:xfrm>
                <a:off x="2776538" y="-700088"/>
                <a:ext cx="282575" cy="246063"/>
              </a:xfrm>
              <a:custGeom>
                <a:avLst/>
                <a:gdLst>
                  <a:gd name="T0" fmla="*/ 116 w 178"/>
                  <a:gd name="T1" fmla="*/ 155 h 155"/>
                  <a:gd name="T2" fmla="*/ 76 w 178"/>
                  <a:gd name="T3" fmla="*/ 155 h 155"/>
                  <a:gd name="T4" fmla="*/ 76 w 178"/>
                  <a:gd name="T5" fmla="*/ 76 h 155"/>
                  <a:gd name="T6" fmla="*/ 76 w 178"/>
                  <a:gd name="T7" fmla="*/ 76 h 155"/>
                  <a:gd name="T8" fmla="*/ 48 w 178"/>
                  <a:gd name="T9" fmla="*/ 155 h 155"/>
                  <a:gd name="T10" fmla="*/ 10 w 178"/>
                  <a:gd name="T11" fmla="*/ 155 h 155"/>
                  <a:gd name="T12" fmla="*/ 0 w 178"/>
                  <a:gd name="T13" fmla="*/ 0 h 155"/>
                  <a:gd name="T14" fmla="*/ 39 w 178"/>
                  <a:gd name="T15" fmla="*/ 0 h 155"/>
                  <a:gd name="T16" fmla="*/ 39 w 178"/>
                  <a:gd name="T17" fmla="*/ 91 h 155"/>
                  <a:gd name="T18" fmla="*/ 40 w 178"/>
                  <a:gd name="T19" fmla="*/ 91 h 155"/>
                  <a:gd name="T20" fmla="*/ 71 w 178"/>
                  <a:gd name="T21" fmla="*/ 0 h 155"/>
                  <a:gd name="T22" fmla="*/ 106 w 178"/>
                  <a:gd name="T23" fmla="*/ 0 h 155"/>
                  <a:gd name="T24" fmla="*/ 106 w 178"/>
                  <a:gd name="T25" fmla="*/ 91 h 155"/>
                  <a:gd name="T26" fmla="*/ 107 w 178"/>
                  <a:gd name="T27" fmla="*/ 91 h 155"/>
                  <a:gd name="T28" fmla="*/ 137 w 178"/>
                  <a:gd name="T29" fmla="*/ 0 h 155"/>
                  <a:gd name="T30" fmla="*/ 178 w 178"/>
                  <a:gd name="T31" fmla="*/ 0 h 155"/>
                  <a:gd name="T32" fmla="*/ 116 w 178"/>
                  <a:gd name="T3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155">
                    <a:moveTo>
                      <a:pt x="116" y="155"/>
                    </a:moveTo>
                    <a:lnTo>
                      <a:pt x="76" y="155"/>
                    </a:lnTo>
                    <a:lnTo>
                      <a:pt x="76" y="76"/>
                    </a:lnTo>
                    <a:lnTo>
                      <a:pt x="76" y="76"/>
                    </a:lnTo>
                    <a:lnTo>
                      <a:pt x="48" y="155"/>
                    </a:lnTo>
                    <a:lnTo>
                      <a:pt x="10" y="155"/>
                    </a:lnTo>
                    <a:lnTo>
                      <a:pt x="0" y="0"/>
                    </a:lnTo>
                    <a:lnTo>
                      <a:pt x="39" y="0"/>
                    </a:lnTo>
                    <a:lnTo>
                      <a:pt x="39" y="91"/>
                    </a:lnTo>
                    <a:lnTo>
                      <a:pt x="40" y="91"/>
                    </a:lnTo>
                    <a:lnTo>
                      <a:pt x="71" y="0"/>
                    </a:lnTo>
                    <a:lnTo>
                      <a:pt x="106" y="0"/>
                    </a:lnTo>
                    <a:lnTo>
                      <a:pt x="106" y="91"/>
                    </a:lnTo>
                    <a:lnTo>
                      <a:pt x="107" y="91"/>
                    </a:lnTo>
                    <a:lnTo>
                      <a:pt x="137" y="0"/>
                    </a:lnTo>
                    <a:lnTo>
                      <a:pt x="178" y="0"/>
                    </a:lnTo>
                    <a:lnTo>
                      <a:pt x="11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6B90F352-33C0-4FEC-ACC1-D49DA9E236FA}"/>
                  </a:ext>
                </a:extLst>
              </p:cNvPr>
              <p:cNvSpPr>
                <a:spLocks/>
              </p:cNvSpPr>
              <p:nvPr/>
            </p:nvSpPr>
            <p:spPr bwMode="auto">
              <a:xfrm>
                <a:off x="2913063" y="-928688"/>
                <a:ext cx="82550" cy="149225"/>
              </a:xfrm>
              <a:custGeom>
                <a:avLst/>
                <a:gdLst>
                  <a:gd name="T0" fmla="*/ 25 w 51"/>
                  <a:gd name="T1" fmla="*/ 89 h 92"/>
                  <a:gd name="T2" fmla="*/ 0 w 51"/>
                  <a:gd name="T3" fmla="*/ 92 h 92"/>
                  <a:gd name="T4" fmla="*/ 25 w 51"/>
                  <a:gd name="T5" fmla="*/ 0 h 92"/>
                  <a:gd name="T6" fmla="*/ 51 w 51"/>
                  <a:gd name="T7" fmla="*/ 92 h 92"/>
                  <a:gd name="T8" fmla="*/ 25 w 51"/>
                  <a:gd name="T9" fmla="*/ 89 h 92"/>
                </a:gdLst>
                <a:ahLst/>
                <a:cxnLst>
                  <a:cxn ang="0">
                    <a:pos x="T0" y="T1"/>
                  </a:cxn>
                  <a:cxn ang="0">
                    <a:pos x="T2" y="T3"/>
                  </a:cxn>
                  <a:cxn ang="0">
                    <a:pos x="T4" y="T5"/>
                  </a:cxn>
                  <a:cxn ang="0">
                    <a:pos x="T6" y="T7"/>
                  </a:cxn>
                  <a:cxn ang="0">
                    <a:pos x="T8" y="T9"/>
                  </a:cxn>
                </a:cxnLst>
                <a:rect l="0" t="0" r="r" b="b"/>
                <a:pathLst>
                  <a:path w="51" h="92">
                    <a:moveTo>
                      <a:pt x="25" y="89"/>
                    </a:moveTo>
                    <a:cubicBezTo>
                      <a:pt x="16" y="89"/>
                      <a:pt x="8" y="90"/>
                      <a:pt x="0" y="92"/>
                    </a:cubicBezTo>
                    <a:cubicBezTo>
                      <a:pt x="25" y="0"/>
                      <a:pt x="25" y="0"/>
                      <a:pt x="25" y="0"/>
                    </a:cubicBezTo>
                    <a:cubicBezTo>
                      <a:pt x="51" y="92"/>
                      <a:pt x="51" y="92"/>
                      <a:pt x="51" y="92"/>
                    </a:cubicBezTo>
                    <a:cubicBezTo>
                      <a:pt x="42" y="90"/>
                      <a:pt x="34" y="89"/>
                      <a:pt x="2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7DAAEA2C-90D5-4507-8ED4-66AC0C58AECE}"/>
                  </a:ext>
                </a:extLst>
              </p:cNvPr>
              <p:cNvSpPr>
                <a:spLocks/>
              </p:cNvSpPr>
              <p:nvPr/>
            </p:nvSpPr>
            <p:spPr bwMode="auto">
              <a:xfrm>
                <a:off x="3030538" y="-844550"/>
                <a:ext cx="134937" cy="133350"/>
              </a:xfrm>
              <a:custGeom>
                <a:avLst/>
                <a:gdLst>
                  <a:gd name="T0" fmla="*/ 20 w 84"/>
                  <a:gd name="T1" fmla="*/ 63 h 83"/>
                  <a:gd name="T2" fmla="*/ 0 w 84"/>
                  <a:gd name="T3" fmla="*/ 47 h 83"/>
                  <a:gd name="T4" fmla="*/ 84 w 84"/>
                  <a:gd name="T5" fmla="*/ 0 h 83"/>
                  <a:gd name="T6" fmla="*/ 36 w 84"/>
                  <a:gd name="T7" fmla="*/ 83 h 83"/>
                  <a:gd name="T8" fmla="*/ 20 w 84"/>
                  <a:gd name="T9" fmla="*/ 63 h 83"/>
                </a:gdLst>
                <a:ahLst/>
                <a:cxnLst>
                  <a:cxn ang="0">
                    <a:pos x="T0" y="T1"/>
                  </a:cxn>
                  <a:cxn ang="0">
                    <a:pos x="T2" y="T3"/>
                  </a:cxn>
                  <a:cxn ang="0">
                    <a:pos x="T4" y="T5"/>
                  </a:cxn>
                  <a:cxn ang="0">
                    <a:pos x="T6" y="T7"/>
                  </a:cxn>
                  <a:cxn ang="0">
                    <a:pos x="T8" y="T9"/>
                  </a:cxn>
                </a:cxnLst>
                <a:rect l="0" t="0" r="r" b="b"/>
                <a:pathLst>
                  <a:path w="84" h="83">
                    <a:moveTo>
                      <a:pt x="20" y="63"/>
                    </a:moveTo>
                    <a:cubicBezTo>
                      <a:pt x="14" y="56"/>
                      <a:pt x="8" y="51"/>
                      <a:pt x="0" y="47"/>
                    </a:cubicBezTo>
                    <a:cubicBezTo>
                      <a:pt x="84" y="0"/>
                      <a:pt x="84" y="0"/>
                      <a:pt x="84" y="0"/>
                    </a:cubicBezTo>
                    <a:cubicBezTo>
                      <a:pt x="36" y="83"/>
                      <a:pt x="36" y="83"/>
                      <a:pt x="36" y="83"/>
                    </a:cubicBezTo>
                    <a:cubicBezTo>
                      <a:pt x="32" y="76"/>
                      <a:pt x="27" y="69"/>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
                <a:extLst>
                  <a:ext uri="{FF2B5EF4-FFF2-40B4-BE49-F238E27FC236}">
                    <a16:creationId xmlns:a16="http://schemas.microsoft.com/office/drawing/2014/main" id="{92F93214-D41D-4D9C-B440-CA348E5C926D}"/>
                  </a:ext>
                </a:extLst>
              </p:cNvPr>
              <p:cNvSpPr>
                <a:spLocks/>
              </p:cNvSpPr>
              <p:nvPr/>
            </p:nvSpPr>
            <p:spPr bwMode="auto">
              <a:xfrm>
                <a:off x="3105150" y="-673100"/>
                <a:ext cx="147637" cy="82550"/>
              </a:xfrm>
              <a:custGeom>
                <a:avLst/>
                <a:gdLst>
                  <a:gd name="T0" fmla="*/ 4 w 93"/>
                  <a:gd name="T1" fmla="*/ 25 h 51"/>
                  <a:gd name="T2" fmla="*/ 0 w 93"/>
                  <a:gd name="T3" fmla="*/ 0 h 51"/>
                  <a:gd name="T4" fmla="*/ 93 w 93"/>
                  <a:gd name="T5" fmla="*/ 25 h 51"/>
                  <a:gd name="T6" fmla="*/ 0 w 93"/>
                  <a:gd name="T7" fmla="*/ 51 h 51"/>
                  <a:gd name="T8" fmla="*/ 4 w 93"/>
                  <a:gd name="T9" fmla="*/ 25 h 51"/>
                </a:gdLst>
                <a:ahLst/>
                <a:cxnLst>
                  <a:cxn ang="0">
                    <a:pos x="T0" y="T1"/>
                  </a:cxn>
                  <a:cxn ang="0">
                    <a:pos x="T2" y="T3"/>
                  </a:cxn>
                  <a:cxn ang="0">
                    <a:pos x="T4" y="T5"/>
                  </a:cxn>
                  <a:cxn ang="0">
                    <a:pos x="T6" y="T7"/>
                  </a:cxn>
                  <a:cxn ang="0">
                    <a:pos x="T8" y="T9"/>
                  </a:cxn>
                </a:cxnLst>
                <a:rect l="0" t="0" r="r" b="b"/>
                <a:pathLst>
                  <a:path w="93" h="51">
                    <a:moveTo>
                      <a:pt x="4" y="25"/>
                    </a:moveTo>
                    <a:cubicBezTo>
                      <a:pt x="4" y="16"/>
                      <a:pt x="2" y="8"/>
                      <a:pt x="0" y="0"/>
                    </a:cubicBezTo>
                    <a:cubicBezTo>
                      <a:pt x="93" y="25"/>
                      <a:pt x="93" y="25"/>
                      <a:pt x="93" y="25"/>
                    </a:cubicBezTo>
                    <a:cubicBezTo>
                      <a:pt x="0" y="51"/>
                      <a:pt x="0" y="51"/>
                      <a:pt x="0" y="51"/>
                    </a:cubicBezTo>
                    <a:cubicBezTo>
                      <a:pt x="2" y="43"/>
                      <a:pt x="4" y="3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Freeform 11">
              <a:extLst>
                <a:ext uri="{FF2B5EF4-FFF2-40B4-BE49-F238E27FC236}">
                  <a16:creationId xmlns:a16="http://schemas.microsoft.com/office/drawing/2014/main" id="{7750B217-BA5D-4BC9-9802-264802C74E1D}"/>
                </a:ext>
              </a:extLst>
            </p:cNvPr>
            <p:cNvSpPr>
              <a:spLocks/>
            </p:cNvSpPr>
            <p:nvPr userDrawn="1"/>
          </p:nvSpPr>
          <p:spPr bwMode="auto">
            <a:xfrm>
              <a:off x="8904038" y="4532186"/>
              <a:ext cx="703373" cy="424156"/>
            </a:xfrm>
            <a:custGeom>
              <a:avLst/>
              <a:gdLst>
                <a:gd name="T0" fmla="*/ 234 w 327"/>
                <a:gd name="T1" fmla="*/ 0 h 196"/>
                <a:gd name="T2" fmla="*/ 234 w 327"/>
                <a:gd name="T3" fmla="*/ 81 h 196"/>
                <a:gd name="T4" fmla="*/ 211 w 327"/>
                <a:gd name="T5" fmla="*/ 92 h 196"/>
                <a:gd name="T6" fmla="*/ 211 w 327"/>
                <a:gd name="T7" fmla="*/ 0 h 196"/>
                <a:gd name="T8" fmla="*/ 118 w 327"/>
                <a:gd name="T9" fmla="*/ 0 h 196"/>
                <a:gd name="T10" fmla="*/ 118 w 327"/>
                <a:gd name="T11" fmla="*/ 139 h 196"/>
                <a:gd name="T12" fmla="*/ 104 w 327"/>
                <a:gd name="T13" fmla="*/ 142 h 196"/>
                <a:gd name="T14" fmla="*/ 91 w 327"/>
                <a:gd name="T15" fmla="*/ 127 h 196"/>
                <a:gd name="T16" fmla="*/ 91 w 327"/>
                <a:gd name="T17" fmla="*/ 120 h 196"/>
                <a:gd name="T18" fmla="*/ 91 w 327"/>
                <a:gd name="T19" fmla="*/ 0 h 196"/>
                <a:gd name="T20" fmla="*/ 0 w 327"/>
                <a:gd name="T21" fmla="*/ 0 h 196"/>
                <a:gd name="T22" fmla="*/ 0 w 327"/>
                <a:gd name="T23" fmla="*/ 151 h 196"/>
                <a:gd name="T24" fmla="*/ 14 w 327"/>
                <a:gd name="T25" fmla="*/ 184 h 196"/>
                <a:gd name="T26" fmla="*/ 73 w 327"/>
                <a:gd name="T27" fmla="*/ 191 h 196"/>
                <a:gd name="T28" fmla="*/ 83 w 327"/>
                <a:gd name="T29" fmla="*/ 184 h 196"/>
                <a:gd name="T30" fmla="*/ 118 w 327"/>
                <a:gd name="T31" fmla="*/ 163 h 196"/>
                <a:gd name="T32" fmla="*/ 118 w 327"/>
                <a:gd name="T33" fmla="*/ 191 h 196"/>
                <a:gd name="T34" fmla="*/ 211 w 327"/>
                <a:gd name="T35" fmla="*/ 191 h 196"/>
                <a:gd name="T36" fmla="*/ 211 w 327"/>
                <a:gd name="T37" fmla="*/ 120 h 196"/>
                <a:gd name="T38" fmla="*/ 234 w 327"/>
                <a:gd name="T39" fmla="*/ 113 h 196"/>
                <a:gd name="T40" fmla="*/ 234 w 327"/>
                <a:gd name="T41" fmla="*/ 191 h 196"/>
                <a:gd name="T42" fmla="*/ 327 w 327"/>
                <a:gd name="T43" fmla="*/ 191 h 196"/>
                <a:gd name="T44" fmla="*/ 327 w 327"/>
                <a:gd name="T45" fmla="*/ 0 h 196"/>
                <a:gd name="T46" fmla="*/ 234 w 327"/>
                <a:gd name="T4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7" h="196">
                  <a:moveTo>
                    <a:pt x="234" y="0"/>
                  </a:moveTo>
                  <a:cubicBezTo>
                    <a:pt x="234" y="81"/>
                    <a:pt x="234" y="81"/>
                    <a:pt x="234" y="81"/>
                  </a:cubicBezTo>
                  <a:cubicBezTo>
                    <a:pt x="225" y="84"/>
                    <a:pt x="217" y="88"/>
                    <a:pt x="211" y="92"/>
                  </a:cubicBezTo>
                  <a:cubicBezTo>
                    <a:pt x="211" y="0"/>
                    <a:pt x="211" y="0"/>
                    <a:pt x="211" y="0"/>
                  </a:cubicBezTo>
                  <a:cubicBezTo>
                    <a:pt x="118" y="0"/>
                    <a:pt x="118" y="0"/>
                    <a:pt x="118" y="0"/>
                  </a:cubicBezTo>
                  <a:cubicBezTo>
                    <a:pt x="118" y="139"/>
                    <a:pt x="118" y="139"/>
                    <a:pt x="118" y="139"/>
                  </a:cubicBezTo>
                  <a:cubicBezTo>
                    <a:pt x="114" y="141"/>
                    <a:pt x="108" y="143"/>
                    <a:pt x="104" y="142"/>
                  </a:cubicBezTo>
                  <a:cubicBezTo>
                    <a:pt x="96" y="142"/>
                    <a:pt x="92" y="134"/>
                    <a:pt x="91" y="127"/>
                  </a:cubicBezTo>
                  <a:cubicBezTo>
                    <a:pt x="91" y="125"/>
                    <a:pt x="91" y="122"/>
                    <a:pt x="91" y="120"/>
                  </a:cubicBezTo>
                  <a:cubicBezTo>
                    <a:pt x="91" y="77"/>
                    <a:pt x="91" y="0"/>
                    <a:pt x="91" y="0"/>
                  </a:cubicBezTo>
                  <a:cubicBezTo>
                    <a:pt x="0" y="0"/>
                    <a:pt x="0" y="0"/>
                    <a:pt x="0" y="0"/>
                  </a:cubicBezTo>
                  <a:cubicBezTo>
                    <a:pt x="0" y="0"/>
                    <a:pt x="0" y="104"/>
                    <a:pt x="0" y="151"/>
                  </a:cubicBezTo>
                  <a:cubicBezTo>
                    <a:pt x="1" y="170"/>
                    <a:pt x="7" y="178"/>
                    <a:pt x="14" y="184"/>
                  </a:cubicBezTo>
                  <a:cubicBezTo>
                    <a:pt x="20" y="189"/>
                    <a:pt x="29" y="196"/>
                    <a:pt x="73" y="191"/>
                  </a:cubicBezTo>
                  <a:cubicBezTo>
                    <a:pt x="79" y="191"/>
                    <a:pt x="77" y="188"/>
                    <a:pt x="83" y="184"/>
                  </a:cubicBezTo>
                  <a:cubicBezTo>
                    <a:pt x="87" y="180"/>
                    <a:pt x="101" y="172"/>
                    <a:pt x="118" y="163"/>
                  </a:cubicBezTo>
                  <a:cubicBezTo>
                    <a:pt x="118" y="191"/>
                    <a:pt x="118" y="191"/>
                    <a:pt x="118" y="191"/>
                  </a:cubicBezTo>
                  <a:cubicBezTo>
                    <a:pt x="211" y="191"/>
                    <a:pt x="211" y="191"/>
                    <a:pt x="211" y="191"/>
                  </a:cubicBezTo>
                  <a:cubicBezTo>
                    <a:pt x="211" y="120"/>
                    <a:pt x="211" y="120"/>
                    <a:pt x="211" y="120"/>
                  </a:cubicBezTo>
                  <a:cubicBezTo>
                    <a:pt x="218" y="117"/>
                    <a:pt x="226" y="114"/>
                    <a:pt x="234" y="113"/>
                  </a:cubicBezTo>
                  <a:cubicBezTo>
                    <a:pt x="234" y="191"/>
                    <a:pt x="234" y="191"/>
                    <a:pt x="234" y="191"/>
                  </a:cubicBezTo>
                  <a:cubicBezTo>
                    <a:pt x="327" y="191"/>
                    <a:pt x="327" y="191"/>
                    <a:pt x="327" y="191"/>
                  </a:cubicBezTo>
                  <a:cubicBezTo>
                    <a:pt x="327" y="0"/>
                    <a:pt x="327" y="0"/>
                    <a:pt x="327" y="0"/>
                  </a:cubicBezTo>
                  <a:lnTo>
                    <a:pt x="234"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 name="Group 7">
              <a:extLst>
                <a:ext uri="{FF2B5EF4-FFF2-40B4-BE49-F238E27FC236}">
                  <a16:creationId xmlns:a16="http://schemas.microsoft.com/office/drawing/2014/main" id="{7BD509C4-2DC5-4AD4-BACA-A3EA112B363D}"/>
                </a:ext>
              </a:extLst>
            </p:cNvPr>
            <p:cNvGrpSpPr/>
            <p:nvPr userDrawn="1"/>
          </p:nvGrpSpPr>
          <p:grpSpPr>
            <a:xfrm>
              <a:off x="7952152" y="4455109"/>
              <a:ext cx="634495" cy="590737"/>
              <a:chOff x="822326" y="-839788"/>
              <a:chExt cx="506412" cy="471488"/>
            </a:xfrm>
            <a:solidFill>
              <a:schemeClr val="bg2">
                <a:lumMod val="75000"/>
              </a:schemeClr>
            </a:solidFill>
          </p:grpSpPr>
          <p:sp>
            <p:nvSpPr>
              <p:cNvPr id="10" name="Freeform 13">
                <a:extLst>
                  <a:ext uri="{FF2B5EF4-FFF2-40B4-BE49-F238E27FC236}">
                    <a16:creationId xmlns:a16="http://schemas.microsoft.com/office/drawing/2014/main" id="{0F88203F-6904-4405-9671-F06DD17380B6}"/>
                  </a:ext>
                </a:extLst>
              </p:cNvPr>
              <p:cNvSpPr>
                <a:spLocks/>
              </p:cNvSpPr>
              <p:nvPr/>
            </p:nvSpPr>
            <p:spPr bwMode="auto">
              <a:xfrm>
                <a:off x="822326" y="-839788"/>
                <a:ext cx="368300" cy="276225"/>
              </a:xfrm>
              <a:custGeom>
                <a:avLst/>
                <a:gdLst>
                  <a:gd name="T0" fmla="*/ 19 w 230"/>
                  <a:gd name="T1" fmla="*/ 171 h 171"/>
                  <a:gd name="T2" fmla="*/ 123 w 230"/>
                  <a:gd name="T3" fmla="*/ 73 h 171"/>
                  <a:gd name="T4" fmla="*/ 230 w 230"/>
                  <a:gd name="T5" fmla="*/ 73 h 171"/>
                  <a:gd name="T6" fmla="*/ 163 w 230"/>
                  <a:gd name="T7" fmla="*/ 7 h 171"/>
                  <a:gd name="T8" fmla="*/ 148 w 230"/>
                  <a:gd name="T9" fmla="*/ 0 h 171"/>
                  <a:gd name="T10" fmla="*/ 133 w 230"/>
                  <a:gd name="T11" fmla="*/ 7 h 171"/>
                  <a:gd name="T12" fmla="*/ 8 w 230"/>
                  <a:gd name="T13" fmla="*/ 131 h 171"/>
                  <a:gd name="T14" fmla="*/ 8 w 230"/>
                  <a:gd name="T15" fmla="*/ 161 h 171"/>
                  <a:gd name="T16" fmla="*/ 19 w 230"/>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71">
                    <a:moveTo>
                      <a:pt x="19" y="171"/>
                    </a:moveTo>
                    <a:cubicBezTo>
                      <a:pt x="123" y="73"/>
                      <a:pt x="123" y="73"/>
                      <a:pt x="123" y="73"/>
                    </a:cubicBezTo>
                    <a:cubicBezTo>
                      <a:pt x="230" y="73"/>
                      <a:pt x="230" y="73"/>
                      <a:pt x="230" y="73"/>
                    </a:cubicBezTo>
                    <a:cubicBezTo>
                      <a:pt x="163" y="7"/>
                      <a:pt x="163" y="7"/>
                      <a:pt x="163" y="7"/>
                    </a:cubicBezTo>
                    <a:cubicBezTo>
                      <a:pt x="159" y="2"/>
                      <a:pt x="154" y="0"/>
                      <a:pt x="148" y="0"/>
                    </a:cubicBezTo>
                    <a:cubicBezTo>
                      <a:pt x="143" y="0"/>
                      <a:pt x="137" y="2"/>
                      <a:pt x="133" y="7"/>
                    </a:cubicBezTo>
                    <a:cubicBezTo>
                      <a:pt x="8" y="131"/>
                      <a:pt x="8" y="131"/>
                      <a:pt x="8" y="131"/>
                    </a:cubicBezTo>
                    <a:cubicBezTo>
                      <a:pt x="0" y="139"/>
                      <a:pt x="0" y="153"/>
                      <a:pt x="8" y="161"/>
                    </a:cubicBezTo>
                    <a:lnTo>
                      <a:pt x="19"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4">
                <a:extLst>
                  <a:ext uri="{FF2B5EF4-FFF2-40B4-BE49-F238E27FC236}">
                    <a16:creationId xmlns:a16="http://schemas.microsoft.com/office/drawing/2014/main" id="{3150F475-A5A2-4DBB-819A-346ADAF9C5EE}"/>
                  </a:ext>
                </a:extLst>
              </p:cNvPr>
              <p:cNvSpPr>
                <a:spLocks/>
              </p:cNvSpPr>
              <p:nvPr/>
            </p:nvSpPr>
            <p:spPr bwMode="auto">
              <a:xfrm>
                <a:off x="904875" y="-558800"/>
                <a:ext cx="228600" cy="190500"/>
              </a:xfrm>
              <a:custGeom>
                <a:avLst/>
                <a:gdLst>
                  <a:gd name="T0" fmla="*/ 142 w 142"/>
                  <a:gd name="T1" fmla="*/ 81 h 118"/>
                  <a:gd name="T2" fmla="*/ 108 w 142"/>
                  <a:gd name="T3" fmla="*/ 42 h 118"/>
                  <a:gd name="T4" fmla="*/ 109 w 142"/>
                  <a:gd name="T5" fmla="*/ 0 h 118"/>
                  <a:gd name="T6" fmla="*/ 51 w 142"/>
                  <a:gd name="T7" fmla="*/ 11 h 118"/>
                  <a:gd name="T8" fmla="*/ 0 w 142"/>
                  <a:gd name="T9" fmla="*/ 31 h 118"/>
                  <a:gd name="T10" fmla="*/ 81 w 142"/>
                  <a:gd name="T11" fmla="*/ 112 h 118"/>
                  <a:gd name="T12" fmla="*/ 96 w 142"/>
                  <a:gd name="T13" fmla="*/ 118 h 118"/>
                  <a:gd name="T14" fmla="*/ 111 w 142"/>
                  <a:gd name="T15" fmla="*/ 112 h 118"/>
                  <a:gd name="T16" fmla="*/ 142 w 142"/>
                  <a:gd name="T17"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8">
                    <a:moveTo>
                      <a:pt x="142" y="81"/>
                    </a:moveTo>
                    <a:cubicBezTo>
                      <a:pt x="108" y="42"/>
                      <a:pt x="108" y="42"/>
                      <a:pt x="108" y="42"/>
                    </a:cubicBezTo>
                    <a:cubicBezTo>
                      <a:pt x="109" y="0"/>
                      <a:pt x="109" y="0"/>
                      <a:pt x="109" y="0"/>
                    </a:cubicBezTo>
                    <a:cubicBezTo>
                      <a:pt x="109" y="0"/>
                      <a:pt x="73" y="5"/>
                      <a:pt x="51" y="11"/>
                    </a:cubicBezTo>
                    <a:cubicBezTo>
                      <a:pt x="28" y="18"/>
                      <a:pt x="0" y="31"/>
                      <a:pt x="0" y="31"/>
                    </a:cubicBezTo>
                    <a:cubicBezTo>
                      <a:pt x="81" y="112"/>
                      <a:pt x="81" y="112"/>
                      <a:pt x="81" y="112"/>
                    </a:cubicBezTo>
                    <a:cubicBezTo>
                      <a:pt x="85" y="116"/>
                      <a:pt x="91" y="118"/>
                      <a:pt x="96" y="118"/>
                    </a:cubicBezTo>
                    <a:cubicBezTo>
                      <a:pt x="102" y="118"/>
                      <a:pt x="107" y="116"/>
                      <a:pt x="111" y="112"/>
                    </a:cubicBezTo>
                    <a:lnTo>
                      <a:pt x="14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5">
                <a:extLst>
                  <a:ext uri="{FF2B5EF4-FFF2-40B4-BE49-F238E27FC236}">
                    <a16:creationId xmlns:a16="http://schemas.microsoft.com/office/drawing/2014/main" id="{11C744FD-C600-4A82-B458-7E322D4E48C2}"/>
                  </a:ext>
                </a:extLst>
              </p:cNvPr>
              <p:cNvSpPr>
                <a:spLocks/>
              </p:cNvSpPr>
              <p:nvPr/>
            </p:nvSpPr>
            <p:spPr bwMode="auto">
              <a:xfrm>
                <a:off x="1144588" y="-665163"/>
                <a:ext cx="146050" cy="52388"/>
              </a:xfrm>
              <a:custGeom>
                <a:avLst/>
                <a:gdLst>
                  <a:gd name="T0" fmla="*/ 46 w 91"/>
                  <a:gd name="T1" fmla="*/ 29 h 33"/>
                  <a:gd name="T2" fmla="*/ 91 w 91"/>
                  <a:gd name="T3" fmla="*/ 29 h 33"/>
                  <a:gd name="T4" fmla="*/ 87 w 91"/>
                  <a:gd name="T5" fmla="*/ 23 h 33"/>
                  <a:gd name="T6" fmla="*/ 64 w 91"/>
                  <a:gd name="T7" fmla="*/ 1 h 33"/>
                  <a:gd name="T8" fmla="*/ 0 w 91"/>
                  <a:gd name="T9" fmla="*/ 0 h 33"/>
                  <a:gd name="T10" fmla="*/ 0 w 91"/>
                  <a:gd name="T11" fmla="*/ 33 h 33"/>
                  <a:gd name="T12" fmla="*/ 46 w 91"/>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91" h="33">
                    <a:moveTo>
                      <a:pt x="46" y="29"/>
                    </a:moveTo>
                    <a:cubicBezTo>
                      <a:pt x="66" y="28"/>
                      <a:pt x="91" y="29"/>
                      <a:pt x="91" y="29"/>
                    </a:cubicBezTo>
                    <a:cubicBezTo>
                      <a:pt x="90" y="27"/>
                      <a:pt x="89" y="25"/>
                      <a:pt x="87" y="23"/>
                    </a:cubicBezTo>
                    <a:cubicBezTo>
                      <a:pt x="64" y="1"/>
                      <a:pt x="64" y="1"/>
                      <a:pt x="64" y="1"/>
                    </a:cubicBezTo>
                    <a:cubicBezTo>
                      <a:pt x="0" y="0"/>
                      <a:pt x="0" y="0"/>
                      <a:pt x="0" y="0"/>
                    </a:cubicBezTo>
                    <a:cubicBezTo>
                      <a:pt x="0" y="33"/>
                      <a:pt x="0" y="33"/>
                      <a:pt x="0" y="33"/>
                    </a:cubicBezTo>
                    <a:cubicBezTo>
                      <a:pt x="0" y="33"/>
                      <a:pt x="25" y="30"/>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6">
                <a:extLst>
                  <a:ext uri="{FF2B5EF4-FFF2-40B4-BE49-F238E27FC236}">
                    <a16:creationId xmlns:a16="http://schemas.microsoft.com/office/drawing/2014/main" id="{92211C22-DF53-491D-8BE6-8AFC318C65FD}"/>
                  </a:ext>
                </a:extLst>
              </p:cNvPr>
              <p:cNvSpPr>
                <a:spLocks/>
              </p:cNvSpPr>
              <p:nvPr/>
            </p:nvSpPr>
            <p:spPr bwMode="auto">
              <a:xfrm>
                <a:off x="915988" y="-695325"/>
                <a:ext cx="165100" cy="155575"/>
              </a:xfrm>
              <a:custGeom>
                <a:avLst/>
                <a:gdLst>
                  <a:gd name="T0" fmla="*/ 53 w 103"/>
                  <a:gd name="T1" fmla="*/ 72 h 96"/>
                  <a:gd name="T2" fmla="*/ 0 w 103"/>
                  <a:gd name="T3" fmla="*/ 96 h 96"/>
                  <a:gd name="T4" fmla="*/ 103 w 103"/>
                  <a:gd name="T5" fmla="*/ 0 h 96"/>
                  <a:gd name="T6" fmla="*/ 103 w 103"/>
                  <a:gd name="T7" fmla="*/ 58 h 96"/>
                  <a:gd name="T8" fmla="*/ 53 w 103"/>
                  <a:gd name="T9" fmla="*/ 72 h 96"/>
                </a:gdLst>
                <a:ahLst/>
                <a:cxnLst>
                  <a:cxn ang="0">
                    <a:pos x="T0" y="T1"/>
                  </a:cxn>
                  <a:cxn ang="0">
                    <a:pos x="T2" y="T3"/>
                  </a:cxn>
                  <a:cxn ang="0">
                    <a:pos x="T4" y="T5"/>
                  </a:cxn>
                  <a:cxn ang="0">
                    <a:pos x="T6" y="T7"/>
                  </a:cxn>
                  <a:cxn ang="0">
                    <a:pos x="T8" y="T9"/>
                  </a:cxn>
                </a:cxnLst>
                <a:rect l="0" t="0" r="r" b="b"/>
                <a:pathLst>
                  <a:path w="103" h="96">
                    <a:moveTo>
                      <a:pt x="53" y="72"/>
                    </a:moveTo>
                    <a:cubicBezTo>
                      <a:pt x="10" y="88"/>
                      <a:pt x="0" y="96"/>
                      <a:pt x="0" y="96"/>
                    </a:cubicBezTo>
                    <a:cubicBezTo>
                      <a:pt x="103" y="0"/>
                      <a:pt x="103" y="0"/>
                      <a:pt x="103" y="0"/>
                    </a:cubicBezTo>
                    <a:cubicBezTo>
                      <a:pt x="103" y="58"/>
                      <a:pt x="103" y="58"/>
                      <a:pt x="103" y="58"/>
                    </a:cubicBezTo>
                    <a:cubicBezTo>
                      <a:pt x="103" y="58"/>
                      <a:pt x="88" y="59"/>
                      <a:pt x="5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7">
                <a:extLst>
                  <a:ext uri="{FF2B5EF4-FFF2-40B4-BE49-F238E27FC236}">
                    <a16:creationId xmlns:a16="http://schemas.microsoft.com/office/drawing/2014/main" id="{02B10F57-4CB3-4D8F-8D0F-55FD386850CC}"/>
                  </a:ext>
                </a:extLst>
              </p:cNvPr>
              <p:cNvSpPr>
                <a:spLocks/>
              </p:cNvSpPr>
              <p:nvPr/>
            </p:nvSpPr>
            <p:spPr bwMode="auto">
              <a:xfrm>
                <a:off x="1144588" y="-565150"/>
                <a:ext cx="119062" cy="125413"/>
              </a:xfrm>
              <a:custGeom>
                <a:avLst/>
                <a:gdLst>
                  <a:gd name="T0" fmla="*/ 75 w 75"/>
                  <a:gd name="T1" fmla="*/ 3 h 78"/>
                  <a:gd name="T2" fmla="*/ 40 w 75"/>
                  <a:gd name="T3" fmla="*/ 0 h 78"/>
                  <a:gd name="T4" fmla="*/ 0 w 75"/>
                  <a:gd name="T5" fmla="*/ 0 h 78"/>
                  <a:gd name="T6" fmla="*/ 0 w 75"/>
                  <a:gd name="T7" fmla="*/ 78 h 78"/>
                  <a:gd name="T8" fmla="*/ 75 w 75"/>
                  <a:gd name="T9" fmla="*/ 3 h 78"/>
                </a:gdLst>
                <a:ahLst/>
                <a:cxnLst>
                  <a:cxn ang="0">
                    <a:pos x="T0" y="T1"/>
                  </a:cxn>
                  <a:cxn ang="0">
                    <a:pos x="T2" y="T3"/>
                  </a:cxn>
                  <a:cxn ang="0">
                    <a:pos x="T4" y="T5"/>
                  </a:cxn>
                  <a:cxn ang="0">
                    <a:pos x="T6" y="T7"/>
                  </a:cxn>
                  <a:cxn ang="0">
                    <a:pos x="T8" y="T9"/>
                  </a:cxn>
                </a:cxnLst>
                <a:rect l="0" t="0" r="r" b="b"/>
                <a:pathLst>
                  <a:path w="75" h="78">
                    <a:moveTo>
                      <a:pt x="75" y="3"/>
                    </a:moveTo>
                    <a:cubicBezTo>
                      <a:pt x="75" y="3"/>
                      <a:pt x="47" y="1"/>
                      <a:pt x="40" y="0"/>
                    </a:cubicBezTo>
                    <a:cubicBezTo>
                      <a:pt x="32" y="0"/>
                      <a:pt x="0" y="0"/>
                      <a:pt x="0" y="0"/>
                    </a:cubicBezTo>
                    <a:cubicBezTo>
                      <a:pt x="0" y="78"/>
                      <a:pt x="0" y="78"/>
                      <a:pt x="0" y="78"/>
                    </a:cubicBezTo>
                    <a:lnTo>
                      <a:pt x="7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8">
                <a:extLst>
                  <a:ext uri="{FF2B5EF4-FFF2-40B4-BE49-F238E27FC236}">
                    <a16:creationId xmlns:a16="http://schemas.microsoft.com/office/drawing/2014/main" id="{94D6FCF5-88C7-4A71-8AD7-F1633D07884F}"/>
                  </a:ext>
                </a:extLst>
              </p:cNvPr>
              <p:cNvSpPr>
                <a:spLocks/>
              </p:cNvSpPr>
              <p:nvPr/>
            </p:nvSpPr>
            <p:spPr bwMode="auto">
              <a:xfrm>
                <a:off x="822326" y="-617538"/>
                <a:ext cx="506412" cy="149225"/>
              </a:xfrm>
              <a:custGeom>
                <a:avLst/>
                <a:gdLst>
                  <a:gd name="T0" fmla="*/ 0 w 316"/>
                  <a:gd name="T1" fmla="*/ 92 h 92"/>
                  <a:gd name="T2" fmla="*/ 169 w 316"/>
                  <a:gd name="T3" fmla="*/ 30 h 92"/>
                  <a:gd name="T4" fmla="*/ 304 w 316"/>
                  <a:gd name="T5" fmla="*/ 32 h 92"/>
                  <a:gd name="T6" fmla="*/ 313 w 316"/>
                  <a:gd name="T7" fmla="*/ 21 h 92"/>
                  <a:gd name="T8" fmla="*/ 316 w 316"/>
                  <a:gd name="T9" fmla="*/ 7 h 92"/>
                  <a:gd name="T10" fmla="*/ 161 w 316"/>
                  <a:gd name="T11" fmla="*/ 15 h 92"/>
                  <a:gd name="T12" fmla="*/ 0 w 316"/>
                  <a:gd name="T13" fmla="*/ 91 h 92"/>
                  <a:gd name="T14" fmla="*/ 0 w 316"/>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92">
                    <a:moveTo>
                      <a:pt x="0" y="92"/>
                    </a:moveTo>
                    <a:cubicBezTo>
                      <a:pt x="0" y="92"/>
                      <a:pt x="66" y="44"/>
                      <a:pt x="169" y="30"/>
                    </a:cubicBezTo>
                    <a:cubicBezTo>
                      <a:pt x="235" y="22"/>
                      <a:pt x="304" y="32"/>
                      <a:pt x="304" y="32"/>
                    </a:cubicBezTo>
                    <a:cubicBezTo>
                      <a:pt x="304" y="32"/>
                      <a:pt x="310" y="27"/>
                      <a:pt x="313" y="21"/>
                    </a:cubicBezTo>
                    <a:cubicBezTo>
                      <a:pt x="316" y="15"/>
                      <a:pt x="316" y="7"/>
                      <a:pt x="316" y="7"/>
                    </a:cubicBezTo>
                    <a:cubicBezTo>
                      <a:pt x="316" y="7"/>
                      <a:pt x="249" y="0"/>
                      <a:pt x="161" y="15"/>
                    </a:cubicBezTo>
                    <a:cubicBezTo>
                      <a:pt x="63" y="32"/>
                      <a:pt x="0" y="91"/>
                      <a:pt x="0" y="91"/>
                    </a:cubicBez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Freeform 10">
              <a:extLst>
                <a:ext uri="{FF2B5EF4-FFF2-40B4-BE49-F238E27FC236}">
                  <a16:creationId xmlns:a16="http://schemas.microsoft.com/office/drawing/2014/main" id="{41B16A44-CCCD-4066-9FB2-E0DCE8F382B4}"/>
                </a:ext>
              </a:extLst>
            </p:cNvPr>
            <p:cNvSpPr>
              <a:spLocks noEditPoints="1"/>
            </p:cNvSpPr>
            <p:nvPr userDrawn="1"/>
          </p:nvSpPr>
          <p:spPr bwMode="auto">
            <a:xfrm>
              <a:off x="11004028" y="4443871"/>
              <a:ext cx="628562" cy="523152"/>
            </a:xfrm>
            <a:custGeom>
              <a:avLst/>
              <a:gdLst>
                <a:gd name="T0" fmla="*/ 156 w 319"/>
                <a:gd name="T1" fmla="*/ 139 h 263"/>
                <a:gd name="T2" fmla="*/ 64 w 319"/>
                <a:gd name="T3" fmla="*/ 113 h 263"/>
                <a:gd name="T4" fmla="*/ 37 w 319"/>
                <a:gd name="T5" fmla="*/ 68 h 263"/>
                <a:gd name="T6" fmla="*/ 7 w 319"/>
                <a:gd name="T7" fmla="*/ 0 h 263"/>
                <a:gd name="T8" fmla="*/ 37 w 319"/>
                <a:gd name="T9" fmla="*/ 68 h 263"/>
                <a:gd name="T10" fmla="*/ 52 w 319"/>
                <a:gd name="T11" fmla="*/ 68 h 263"/>
                <a:gd name="T12" fmla="*/ 70 w 319"/>
                <a:gd name="T13" fmla="*/ 89 h 263"/>
                <a:gd name="T14" fmla="*/ 73 w 319"/>
                <a:gd name="T15" fmla="*/ 44 h 263"/>
                <a:gd name="T16" fmla="*/ 73 w 319"/>
                <a:gd name="T17" fmla="*/ 20 h 263"/>
                <a:gd name="T18" fmla="*/ 98 w 319"/>
                <a:gd name="T19" fmla="*/ 2 h 263"/>
                <a:gd name="T20" fmla="*/ 75 w 319"/>
                <a:gd name="T21" fmla="*/ 0 h 263"/>
                <a:gd name="T22" fmla="*/ 48 w 319"/>
                <a:gd name="T23" fmla="*/ 5 h 263"/>
                <a:gd name="T24" fmla="*/ 123 w 319"/>
                <a:gd name="T25" fmla="*/ 0 h 263"/>
                <a:gd name="T26" fmla="*/ 122 w 319"/>
                <a:gd name="T27" fmla="*/ 58 h 263"/>
                <a:gd name="T28" fmla="*/ 122 w 319"/>
                <a:gd name="T29" fmla="*/ 61 h 263"/>
                <a:gd name="T30" fmla="*/ 172 w 319"/>
                <a:gd name="T31" fmla="*/ 97 h 263"/>
                <a:gd name="T32" fmla="*/ 128 w 319"/>
                <a:gd name="T33" fmla="*/ 80 h 263"/>
                <a:gd name="T34" fmla="*/ 119 w 319"/>
                <a:gd name="T35" fmla="*/ 135 h 263"/>
                <a:gd name="T36" fmla="*/ 168 w 319"/>
                <a:gd name="T37" fmla="*/ 119 h 263"/>
                <a:gd name="T38" fmla="*/ 75 w 319"/>
                <a:gd name="T39" fmla="*/ 112 h 263"/>
                <a:gd name="T40" fmla="*/ 65 w 319"/>
                <a:gd name="T41" fmla="*/ 113 h 263"/>
                <a:gd name="T42" fmla="*/ 153 w 319"/>
                <a:gd name="T43" fmla="*/ 260 h 263"/>
                <a:gd name="T44" fmla="*/ 234 w 319"/>
                <a:gd name="T45" fmla="*/ 148 h 263"/>
                <a:gd name="T46" fmla="*/ 209 w 319"/>
                <a:gd name="T47" fmla="*/ 155 h 263"/>
                <a:gd name="T48" fmla="*/ 180 w 319"/>
                <a:gd name="T49" fmla="*/ 117 h 263"/>
                <a:gd name="T50" fmla="*/ 214 w 319"/>
                <a:gd name="T51" fmla="*/ 62 h 263"/>
                <a:gd name="T52" fmla="*/ 204 w 319"/>
                <a:gd name="T53" fmla="*/ 128 h 263"/>
                <a:gd name="T54" fmla="*/ 224 w 319"/>
                <a:gd name="T55" fmla="*/ 129 h 263"/>
                <a:gd name="T56" fmla="*/ 238 w 319"/>
                <a:gd name="T57" fmla="*/ 62 h 263"/>
                <a:gd name="T58" fmla="*/ 251 w 319"/>
                <a:gd name="T59" fmla="*/ 117 h 263"/>
                <a:gd name="T60" fmla="*/ 315 w 319"/>
                <a:gd name="T61" fmla="*/ 14 h 263"/>
                <a:gd name="T62" fmla="*/ 123 w 319"/>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263">
                  <a:moveTo>
                    <a:pt x="156" y="139"/>
                  </a:moveTo>
                  <a:cubicBezTo>
                    <a:pt x="156" y="139"/>
                    <a:pt x="156" y="139"/>
                    <a:pt x="156" y="139"/>
                  </a:cubicBezTo>
                  <a:moveTo>
                    <a:pt x="64" y="113"/>
                  </a:moveTo>
                  <a:cubicBezTo>
                    <a:pt x="64" y="113"/>
                    <a:pt x="64" y="113"/>
                    <a:pt x="64" y="113"/>
                  </a:cubicBezTo>
                  <a:moveTo>
                    <a:pt x="37" y="68"/>
                  </a:moveTo>
                  <a:cubicBezTo>
                    <a:pt x="37" y="68"/>
                    <a:pt x="37" y="68"/>
                    <a:pt x="37" y="68"/>
                  </a:cubicBezTo>
                  <a:moveTo>
                    <a:pt x="50" y="0"/>
                  </a:moveTo>
                  <a:cubicBezTo>
                    <a:pt x="7" y="0"/>
                    <a:pt x="7" y="0"/>
                    <a:pt x="7" y="0"/>
                  </a:cubicBezTo>
                  <a:cubicBezTo>
                    <a:pt x="3" y="1"/>
                    <a:pt x="0" y="10"/>
                    <a:pt x="4" y="14"/>
                  </a:cubicBezTo>
                  <a:cubicBezTo>
                    <a:pt x="37" y="68"/>
                    <a:pt x="37" y="68"/>
                    <a:pt x="37" y="68"/>
                  </a:cubicBezTo>
                  <a:moveTo>
                    <a:pt x="37" y="68"/>
                  </a:moveTo>
                  <a:cubicBezTo>
                    <a:pt x="52" y="68"/>
                    <a:pt x="52" y="68"/>
                    <a:pt x="52" y="68"/>
                  </a:cubicBezTo>
                  <a:cubicBezTo>
                    <a:pt x="52" y="70"/>
                    <a:pt x="52" y="70"/>
                    <a:pt x="52" y="70"/>
                  </a:cubicBezTo>
                  <a:cubicBezTo>
                    <a:pt x="52" y="81"/>
                    <a:pt x="59" y="89"/>
                    <a:pt x="70" y="89"/>
                  </a:cubicBezTo>
                  <a:cubicBezTo>
                    <a:pt x="84" y="89"/>
                    <a:pt x="97" y="76"/>
                    <a:pt x="97" y="62"/>
                  </a:cubicBezTo>
                  <a:cubicBezTo>
                    <a:pt x="97" y="49"/>
                    <a:pt x="85" y="44"/>
                    <a:pt x="73" y="44"/>
                  </a:cubicBezTo>
                  <a:cubicBezTo>
                    <a:pt x="69" y="44"/>
                    <a:pt x="69" y="44"/>
                    <a:pt x="69" y="44"/>
                  </a:cubicBezTo>
                  <a:cubicBezTo>
                    <a:pt x="73" y="20"/>
                    <a:pt x="73" y="20"/>
                    <a:pt x="73" y="20"/>
                  </a:cubicBezTo>
                  <a:cubicBezTo>
                    <a:pt x="78" y="20"/>
                    <a:pt x="78" y="20"/>
                    <a:pt x="78" y="20"/>
                  </a:cubicBezTo>
                  <a:cubicBezTo>
                    <a:pt x="89" y="20"/>
                    <a:pt x="98" y="14"/>
                    <a:pt x="98" y="2"/>
                  </a:cubicBezTo>
                  <a:cubicBezTo>
                    <a:pt x="98" y="1"/>
                    <a:pt x="98" y="1"/>
                    <a:pt x="98" y="0"/>
                  </a:cubicBezTo>
                  <a:cubicBezTo>
                    <a:pt x="75" y="0"/>
                    <a:pt x="75" y="0"/>
                    <a:pt x="75" y="0"/>
                  </a:cubicBezTo>
                  <a:cubicBezTo>
                    <a:pt x="74" y="2"/>
                    <a:pt x="74" y="4"/>
                    <a:pt x="73" y="5"/>
                  </a:cubicBezTo>
                  <a:cubicBezTo>
                    <a:pt x="48" y="5"/>
                    <a:pt x="48" y="5"/>
                    <a:pt x="48" y="5"/>
                  </a:cubicBezTo>
                  <a:cubicBezTo>
                    <a:pt x="49" y="3"/>
                    <a:pt x="49" y="2"/>
                    <a:pt x="50" y="0"/>
                  </a:cubicBezTo>
                  <a:moveTo>
                    <a:pt x="123" y="0"/>
                  </a:moveTo>
                  <a:cubicBezTo>
                    <a:pt x="123" y="13"/>
                    <a:pt x="117" y="24"/>
                    <a:pt x="106" y="31"/>
                  </a:cubicBezTo>
                  <a:cubicBezTo>
                    <a:pt x="117" y="36"/>
                    <a:pt x="124" y="46"/>
                    <a:pt x="122" y="58"/>
                  </a:cubicBezTo>
                  <a:cubicBezTo>
                    <a:pt x="122" y="59"/>
                    <a:pt x="122" y="60"/>
                    <a:pt x="122" y="61"/>
                  </a:cubicBezTo>
                  <a:cubicBezTo>
                    <a:pt x="122" y="61"/>
                    <a:pt x="122" y="61"/>
                    <a:pt x="122" y="61"/>
                  </a:cubicBezTo>
                  <a:cubicBezTo>
                    <a:pt x="124" y="61"/>
                    <a:pt x="127" y="60"/>
                    <a:pt x="132" y="60"/>
                  </a:cubicBezTo>
                  <a:cubicBezTo>
                    <a:pt x="161" y="60"/>
                    <a:pt x="173" y="82"/>
                    <a:pt x="172" y="97"/>
                  </a:cubicBezTo>
                  <a:cubicBezTo>
                    <a:pt x="148" y="97"/>
                    <a:pt x="148" y="97"/>
                    <a:pt x="148" y="97"/>
                  </a:cubicBezTo>
                  <a:cubicBezTo>
                    <a:pt x="146" y="90"/>
                    <a:pt x="141" y="80"/>
                    <a:pt x="128" y="80"/>
                  </a:cubicBezTo>
                  <a:cubicBezTo>
                    <a:pt x="113" y="80"/>
                    <a:pt x="101" y="94"/>
                    <a:pt x="99" y="107"/>
                  </a:cubicBezTo>
                  <a:cubicBezTo>
                    <a:pt x="96" y="121"/>
                    <a:pt x="103" y="135"/>
                    <a:pt x="119" y="135"/>
                  </a:cubicBezTo>
                  <a:cubicBezTo>
                    <a:pt x="133" y="135"/>
                    <a:pt x="142" y="122"/>
                    <a:pt x="144" y="119"/>
                  </a:cubicBezTo>
                  <a:cubicBezTo>
                    <a:pt x="168" y="119"/>
                    <a:pt x="168" y="119"/>
                    <a:pt x="168" y="119"/>
                  </a:cubicBezTo>
                  <a:cubicBezTo>
                    <a:pt x="159" y="141"/>
                    <a:pt x="137" y="155"/>
                    <a:pt x="115" y="155"/>
                  </a:cubicBezTo>
                  <a:cubicBezTo>
                    <a:pt x="88" y="155"/>
                    <a:pt x="73" y="134"/>
                    <a:pt x="75" y="112"/>
                  </a:cubicBezTo>
                  <a:cubicBezTo>
                    <a:pt x="75" y="112"/>
                    <a:pt x="75" y="112"/>
                    <a:pt x="75" y="112"/>
                  </a:cubicBezTo>
                  <a:cubicBezTo>
                    <a:pt x="72" y="113"/>
                    <a:pt x="68" y="113"/>
                    <a:pt x="65" y="113"/>
                  </a:cubicBezTo>
                  <a:cubicBezTo>
                    <a:pt x="65" y="113"/>
                    <a:pt x="64" y="113"/>
                    <a:pt x="64" y="113"/>
                  </a:cubicBezTo>
                  <a:cubicBezTo>
                    <a:pt x="153" y="260"/>
                    <a:pt x="153" y="260"/>
                    <a:pt x="153" y="260"/>
                  </a:cubicBezTo>
                  <a:cubicBezTo>
                    <a:pt x="156" y="263"/>
                    <a:pt x="163" y="263"/>
                    <a:pt x="166" y="260"/>
                  </a:cubicBezTo>
                  <a:cubicBezTo>
                    <a:pt x="234" y="148"/>
                    <a:pt x="234" y="148"/>
                    <a:pt x="234" y="148"/>
                  </a:cubicBezTo>
                  <a:cubicBezTo>
                    <a:pt x="234" y="148"/>
                    <a:pt x="234" y="148"/>
                    <a:pt x="234" y="148"/>
                  </a:cubicBezTo>
                  <a:cubicBezTo>
                    <a:pt x="227" y="152"/>
                    <a:pt x="219" y="155"/>
                    <a:pt x="209" y="155"/>
                  </a:cubicBezTo>
                  <a:cubicBezTo>
                    <a:pt x="202" y="155"/>
                    <a:pt x="191" y="154"/>
                    <a:pt x="184" y="146"/>
                  </a:cubicBezTo>
                  <a:cubicBezTo>
                    <a:pt x="178" y="137"/>
                    <a:pt x="178" y="131"/>
                    <a:pt x="180" y="117"/>
                  </a:cubicBezTo>
                  <a:cubicBezTo>
                    <a:pt x="191" y="62"/>
                    <a:pt x="191" y="62"/>
                    <a:pt x="191" y="62"/>
                  </a:cubicBezTo>
                  <a:cubicBezTo>
                    <a:pt x="214" y="62"/>
                    <a:pt x="214" y="62"/>
                    <a:pt x="214" y="62"/>
                  </a:cubicBezTo>
                  <a:cubicBezTo>
                    <a:pt x="204" y="117"/>
                    <a:pt x="204" y="117"/>
                    <a:pt x="204" y="117"/>
                  </a:cubicBezTo>
                  <a:cubicBezTo>
                    <a:pt x="203" y="120"/>
                    <a:pt x="203" y="125"/>
                    <a:pt x="204" y="128"/>
                  </a:cubicBezTo>
                  <a:cubicBezTo>
                    <a:pt x="204" y="132"/>
                    <a:pt x="207" y="135"/>
                    <a:pt x="213" y="135"/>
                  </a:cubicBezTo>
                  <a:cubicBezTo>
                    <a:pt x="219" y="135"/>
                    <a:pt x="222" y="132"/>
                    <a:pt x="224" y="129"/>
                  </a:cubicBezTo>
                  <a:cubicBezTo>
                    <a:pt x="226" y="125"/>
                    <a:pt x="227" y="121"/>
                    <a:pt x="228" y="117"/>
                  </a:cubicBezTo>
                  <a:cubicBezTo>
                    <a:pt x="238" y="62"/>
                    <a:pt x="238" y="62"/>
                    <a:pt x="238" y="62"/>
                  </a:cubicBezTo>
                  <a:cubicBezTo>
                    <a:pt x="261" y="62"/>
                    <a:pt x="261" y="62"/>
                    <a:pt x="261" y="62"/>
                  </a:cubicBezTo>
                  <a:cubicBezTo>
                    <a:pt x="251" y="117"/>
                    <a:pt x="251" y="117"/>
                    <a:pt x="251" y="117"/>
                  </a:cubicBezTo>
                  <a:cubicBezTo>
                    <a:pt x="251" y="119"/>
                    <a:pt x="251" y="120"/>
                    <a:pt x="250" y="121"/>
                  </a:cubicBezTo>
                  <a:cubicBezTo>
                    <a:pt x="315" y="14"/>
                    <a:pt x="315" y="14"/>
                    <a:pt x="315" y="14"/>
                  </a:cubicBezTo>
                  <a:cubicBezTo>
                    <a:pt x="319" y="10"/>
                    <a:pt x="316" y="1"/>
                    <a:pt x="312" y="0"/>
                  </a:cubicBezTo>
                  <a:lnTo>
                    <a:pt x="123"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21" name="Straight Connector 20">
            <a:extLst>
              <a:ext uri="{FF2B5EF4-FFF2-40B4-BE49-F238E27FC236}">
                <a16:creationId xmlns:a16="http://schemas.microsoft.com/office/drawing/2014/main" id="{ED34E916-FE0B-4BB3-9F38-BEF2F5FA8A1E}"/>
              </a:ext>
            </a:extLst>
          </p:cNvPr>
          <p:cNvCxnSpPr/>
          <p:nvPr userDrawn="1"/>
        </p:nvCxnSpPr>
        <p:spPr>
          <a:xfrm>
            <a:off x="10754436" y="6311849"/>
            <a:ext cx="0" cy="40962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C603F1-5F3F-4244-B9D9-4CBA5E6A7F74}"/>
              </a:ext>
            </a:extLst>
          </p:cNvPr>
          <p:cNvSpPr/>
          <p:nvPr userDrawn="1"/>
        </p:nvSpPr>
        <p:spPr>
          <a:xfrm flipV="1">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a:endParaRPr lang="en-US" sz="1770" dirty="0">
              <a:solidFill>
                <a:prstClr val="white"/>
              </a:solidFill>
              <a:latin typeface="Arial"/>
            </a:endParaRPr>
          </a:p>
        </p:txBody>
      </p:sp>
      <p:grpSp>
        <p:nvGrpSpPr>
          <p:cNvPr id="5" name="Group 4">
            <a:extLst>
              <a:ext uri="{FF2B5EF4-FFF2-40B4-BE49-F238E27FC236}">
                <a16:creationId xmlns:a16="http://schemas.microsoft.com/office/drawing/2014/main" id="{48E1C419-0373-4F04-9EE3-51F6E06C018E}"/>
              </a:ext>
            </a:extLst>
          </p:cNvPr>
          <p:cNvGrpSpPr/>
          <p:nvPr userDrawn="1"/>
        </p:nvGrpSpPr>
        <p:grpSpPr>
          <a:xfrm>
            <a:off x="6515100" y="-373434"/>
            <a:ext cx="5259029" cy="7882948"/>
            <a:chOff x="2699840" y="-1276567"/>
            <a:chExt cx="282742" cy="411170"/>
          </a:xfrm>
          <a:solidFill>
            <a:schemeClr val="bg1">
              <a:alpha val="10196"/>
            </a:schemeClr>
          </a:solidFill>
        </p:grpSpPr>
        <p:sp>
          <p:nvSpPr>
            <p:cNvPr id="6" name="Freeform 12">
              <a:extLst>
                <a:ext uri="{FF2B5EF4-FFF2-40B4-BE49-F238E27FC236}">
                  <a16:creationId xmlns:a16="http://schemas.microsoft.com/office/drawing/2014/main" id="{779BDBD9-C410-45F6-8BC7-8DE1C71903B5}"/>
                </a:ext>
              </a:extLst>
            </p:cNvPr>
            <p:cNvSpPr>
              <a:spLocks/>
            </p:cNvSpPr>
            <p:nvPr/>
          </p:nvSpPr>
          <p:spPr bwMode="auto">
            <a:xfrm>
              <a:off x="2699840" y="-1272585"/>
              <a:ext cx="139379" cy="199114"/>
            </a:xfrm>
            <a:custGeom>
              <a:avLst/>
              <a:gdLst>
                <a:gd name="T0" fmla="*/ 0 w 140"/>
                <a:gd name="T1" fmla="*/ 200 h 200"/>
                <a:gd name="T2" fmla="*/ 96 w 140"/>
                <a:gd name="T3" fmla="*/ 200 h 200"/>
                <a:gd name="T4" fmla="*/ 140 w 140"/>
                <a:gd name="T5" fmla="*/ 105 h 200"/>
                <a:gd name="T6" fmla="*/ 92 w 140"/>
                <a:gd name="T7" fmla="*/ 0 h 200"/>
                <a:gd name="T8" fmla="*/ 0 w 140"/>
                <a:gd name="T9" fmla="*/ 200 h 200"/>
              </a:gdLst>
              <a:ahLst/>
              <a:cxnLst>
                <a:cxn ang="0">
                  <a:pos x="T0" y="T1"/>
                </a:cxn>
                <a:cxn ang="0">
                  <a:pos x="T2" y="T3"/>
                </a:cxn>
                <a:cxn ang="0">
                  <a:pos x="T4" y="T5"/>
                </a:cxn>
                <a:cxn ang="0">
                  <a:pos x="T6" y="T7"/>
                </a:cxn>
                <a:cxn ang="0">
                  <a:pos x="T8" y="T9"/>
                </a:cxn>
              </a:cxnLst>
              <a:rect l="0" t="0" r="r" b="b"/>
              <a:pathLst>
                <a:path w="140" h="200">
                  <a:moveTo>
                    <a:pt x="0" y="200"/>
                  </a:moveTo>
                  <a:lnTo>
                    <a:pt x="96" y="200"/>
                  </a:lnTo>
                  <a:lnTo>
                    <a:pt x="140" y="105"/>
                  </a:lnTo>
                  <a:lnTo>
                    <a:pt x="92" y="0"/>
                  </a:lnTo>
                  <a:lnTo>
                    <a:pt x="0"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 name="Freeform 13">
              <a:extLst>
                <a:ext uri="{FF2B5EF4-FFF2-40B4-BE49-F238E27FC236}">
                  <a16:creationId xmlns:a16="http://schemas.microsoft.com/office/drawing/2014/main" id="{E79FB8A1-37DB-4309-96BC-C1CF79318AF9}"/>
                </a:ext>
              </a:extLst>
            </p:cNvPr>
            <p:cNvSpPr>
              <a:spLocks/>
            </p:cNvSpPr>
            <p:nvPr/>
          </p:nvSpPr>
          <p:spPr bwMode="auto">
            <a:xfrm>
              <a:off x="2794419" y="-1276567"/>
              <a:ext cx="188163" cy="203096"/>
            </a:xfrm>
            <a:custGeom>
              <a:avLst/>
              <a:gdLst>
                <a:gd name="T0" fmla="*/ 189 w 189"/>
                <a:gd name="T1" fmla="*/ 204 h 204"/>
                <a:gd name="T2" fmla="*/ 94 w 189"/>
                <a:gd name="T3" fmla="*/ 204 h 204"/>
                <a:gd name="T4" fmla="*/ 0 w 189"/>
                <a:gd name="T5" fmla="*/ 0 h 204"/>
                <a:gd name="T6" fmla="*/ 95 w 189"/>
                <a:gd name="T7" fmla="*/ 0 h 204"/>
                <a:gd name="T8" fmla="*/ 189 w 189"/>
                <a:gd name="T9" fmla="*/ 204 h 204"/>
              </a:gdLst>
              <a:ahLst/>
              <a:cxnLst>
                <a:cxn ang="0">
                  <a:pos x="T0" y="T1"/>
                </a:cxn>
                <a:cxn ang="0">
                  <a:pos x="T2" y="T3"/>
                </a:cxn>
                <a:cxn ang="0">
                  <a:pos x="T4" y="T5"/>
                </a:cxn>
                <a:cxn ang="0">
                  <a:pos x="T6" y="T7"/>
                </a:cxn>
                <a:cxn ang="0">
                  <a:pos x="T8" y="T9"/>
                </a:cxn>
              </a:cxnLst>
              <a:rect l="0" t="0" r="r" b="b"/>
              <a:pathLst>
                <a:path w="189" h="204">
                  <a:moveTo>
                    <a:pt x="189" y="204"/>
                  </a:moveTo>
                  <a:lnTo>
                    <a:pt x="94" y="204"/>
                  </a:lnTo>
                  <a:lnTo>
                    <a:pt x="0" y="0"/>
                  </a:lnTo>
                  <a:lnTo>
                    <a:pt x="95" y="0"/>
                  </a:lnTo>
                  <a:lnTo>
                    <a:pt x="189"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14">
              <a:extLst>
                <a:ext uri="{FF2B5EF4-FFF2-40B4-BE49-F238E27FC236}">
                  <a16:creationId xmlns:a16="http://schemas.microsoft.com/office/drawing/2014/main" id="{BABB469C-6AE6-4CDB-A34A-28357EC0669B}"/>
                </a:ext>
              </a:extLst>
            </p:cNvPr>
            <p:cNvSpPr>
              <a:spLocks/>
            </p:cNvSpPr>
            <p:nvPr/>
          </p:nvSpPr>
          <p:spPr bwMode="auto">
            <a:xfrm>
              <a:off x="2699840" y="-1069489"/>
              <a:ext cx="139379" cy="200110"/>
            </a:xfrm>
            <a:custGeom>
              <a:avLst/>
              <a:gdLst>
                <a:gd name="T0" fmla="*/ 0 w 140"/>
                <a:gd name="T1" fmla="*/ 0 h 201"/>
                <a:gd name="T2" fmla="*/ 96 w 140"/>
                <a:gd name="T3" fmla="*/ 0 h 201"/>
                <a:gd name="T4" fmla="*/ 140 w 140"/>
                <a:gd name="T5" fmla="*/ 96 h 201"/>
                <a:gd name="T6" fmla="*/ 92 w 140"/>
                <a:gd name="T7" fmla="*/ 201 h 201"/>
                <a:gd name="T8" fmla="*/ 0 w 140"/>
                <a:gd name="T9" fmla="*/ 0 h 201"/>
              </a:gdLst>
              <a:ahLst/>
              <a:cxnLst>
                <a:cxn ang="0">
                  <a:pos x="T0" y="T1"/>
                </a:cxn>
                <a:cxn ang="0">
                  <a:pos x="T2" y="T3"/>
                </a:cxn>
                <a:cxn ang="0">
                  <a:pos x="T4" y="T5"/>
                </a:cxn>
                <a:cxn ang="0">
                  <a:pos x="T6" y="T7"/>
                </a:cxn>
                <a:cxn ang="0">
                  <a:pos x="T8" y="T9"/>
                </a:cxn>
              </a:cxnLst>
              <a:rect l="0" t="0" r="r" b="b"/>
              <a:pathLst>
                <a:path w="140" h="201">
                  <a:moveTo>
                    <a:pt x="0" y="0"/>
                  </a:moveTo>
                  <a:lnTo>
                    <a:pt x="96" y="0"/>
                  </a:lnTo>
                  <a:lnTo>
                    <a:pt x="140" y="96"/>
                  </a:lnTo>
                  <a:lnTo>
                    <a:pt x="92" y="2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15">
              <a:extLst>
                <a:ext uri="{FF2B5EF4-FFF2-40B4-BE49-F238E27FC236}">
                  <a16:creationId xmlns:a16="http://schemas.microsoft.com/office/drawing/2014/main" id="{13B94DC2-BC38-4EEF-9395-1442B2C90964}"/>
                </a:ext>
              </a:extLst>
            </p:cNvPr>
            <p:cNvSpPr>
              <a:spLocks/>
            </p:cNvSpPr>
            <p:nvPr/>
          </p:nvSpPr>
          <p:spPr bwMode="auto">
            <a:xfrm>
              <a:off x="2794419" y="-1069489"/>
              <a:ext cx="188163" cy="204092"/>
            </a:xfrm>
            <a:custGeom>
              <a:avLst/>
              <a:gdLst>
                <a:gd name="T0" fmla="*/ 189 w 189"/>
                <a:gd name="T1" fmla="*/ 0 h 205"/>
                <a:gd name="T2" fmla="*/ 94 w 189"/>
                <a:gd name="T3" fmla="*/ 0 h 205"/>
                <a:gd name="T4" fmla="*/ 0 w 189"/>
                <a:gd name="T5" fmla="*/ 205 h 205"/>
                <a:gd name="T6" fmla="*/ 95 w 189"/>
                <a:gd name="T7" fmla="*/ 205 h 205"/>
                <a:gd name="T8" fmla="*/ 189 w 189"/>
                <a:gd name="T9" fmla="*/ 0 h 205"/>
              </a:gdLst>
              <a:ahLst/>
              <a:cxnLst>
                <a:cxn ang="0">
                  <a:pos x="T0" y="T1"/>
                </a:cxn>
                <a:cxn ang="0">
                  <a:pos x="T2" y="T3"/>
                </a:cxn>
                <a:cxn ang="0">
                  <a:pos x="T4" y="T5"/>
                </a:cxn>
                <a:cxn ang="0">
                  <a:pos x="T6" y="T7"/>
                </a:cxn>
                <a:cxn ang="0">
                  <a:pos x="T8" y="T9"/>
                </a:cxn>
              </a:cxnLst>
              <a:rect l="0" t="0" r="r" b="b"/>
              <a:pathLst>
                <a:path w="189" h="205">
                  <a:moveTo>
                    <a:pt x="189" y="0"/>
                  </a:moveTo>
                  <a:lnTo>
                    <a:pt x="94" y="0"/>
                  </a:lnTo>
                  <a:lnTo>
                    <a:pt x="0" y="205"/>
                  </a:lnTo>
                  <a:lnTo>
                    <a:pt x="95" y="205"/>
                  </a:lnTo>
                  <a:lnTo>
                    <a:pt x="1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0" name="Group 9">
            <a:extLst>
              <a:ext uri="{FF2B5EF4-FFF2-40B4-BE49-F238E27FC236}">
                <a16:creationId xmlns:a16="http://schemas.microsoft.com/office/drawing/2014/main" id="{475D6284-EA6E-43C0-849E-A0327E90A3FE}"/>
              </a:ext>
            </a:extLst>
          </p:cNvPr>
          <p:cNvGrpSpPr/>
          <p:nvPr userDrawn="1"/>
        </p:nvGrpSpPr>
        <p:grpSpPr>
          <a:xfrm>
            <a:off x="8003742" y="4610132"/>
            <a:ext cx="2207641" cy="489817"/>
            <a:chOff x="-711201" y="-1878013"/>
            <a:chExt cx="3033714" cy="673100"/>
          </a:xfrm>
          <a:solidFill>
            <a:schemeClr val="bg1"/>
          </a:solidFill>
        </p:grpSpPr>
        <p:sp>
          <p:nvSpPr>
            <p:cNvPr id="11" name="Freeform 5">
              <a:extLst>
                <a:ext uri="{FF2B5EF4-FFF2-40B4-BE49-F238E27FC236}">
                  <a16:creationId xmlns:a16="http://schemas.microsoft.com/office/drawing/2014/main" id="{50F005EC-38FA-41C1-A346-1CF7475E659B}"/>
                </a:ext>
              </a:extLst>
            </p:cNvPr>
            <p:cNvSpPr>
              <a:spLocks noEditPoints="1"/>
            </p:cNvSpPr>
            <p:nvPr/>
          </p:nvSpPr>
          <p:spPr bwMode="auto">
            <a:xfrm>
              <a:off x="-150813" y="-1792288"/>
              <a:ext cx="395288" cy="450850"/>
            </a:xfrm>
            <a:custGeom>
              <a:avLst/>
              <a:gdLst>
                <a:gd name="T0" fmla="*/ 138 w 249"/>
                <a:gd name="T1" fmla="*/ 0 h 284"/>
                <a:gd name="T2" fmla="*/ 249 w 249"/>
                <a:gd name="T3" fmla="*/ 284 h 284"/>
                <a:gd name="T4" fmla="*/ 220 w 249"/>
                <a:gd name="T5" fmla="*/ 284 h 284"/>
                <a:gd name="T6" fmla="*/ 191 w 249"/>
                <a:gd name="T7" fmla="*/ 207 h 284"/>
                <a:gd name="T8" fmla="*/ 58 w 249"/>
                <a:gd name="T9" fmla="*/ 207 h 284"/>
                <a:gd name="T10" fmla="*/ 29 w 249"/>
                <a:gd name="T11" fmla="*/ 284 h 284"/>
                <a:gd name="T12" fmla="*/ 0 w 249"/>
                <a:gd name="T13" fmla="*/ 284 h 284"/>
                <a:gd name="T14" fmla="*/ 111 w 249"/>
                <a:gd name="T15" fmla="*/ 0 h 284"/>
                <a:gd name="T16" fmla="*/ 138 w 249"/>
                <a:gd name="T17" fmla="*/ 0 h 284"/>
                <a:gd name="T18" fmla="*/ 66 w 249"/>
                <a:gd name="T19" fmla="*/ 183 h 284"/>
                <a:gd name="T20" fmla="*/ 183 w 249"/>
                <a:gd name="T21" fmla="*/ 183 h 284"/>
                <a:gd name="T22" fmla="*/ 124 w 249"/>
                <a:gd name="T23" fmla="*/ 29 h 284"/>
                <a:gd name="T24" fmla="*/ 66 w 249"/>
                <a:gd name="T25"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 h="284">
                  <a:moveTo>
                    <a:pt x="138" y="0"/>
                  </a:moveTo>
                  <a:lnTo>
                    <a:pt x="249" y="284"/>
                  </a:lnTo>
                  <a:lnTo>
                    <a:pt x="220" y="284"/>
                  </a:lnTo>
                  <a:lnTo>
                    <a:pt x="191" y="207"/>
                  </a:lnTo>
                  <a:lnTo>
                    <a:pt x="58" y="207"/>
                  </a:lnTo>
                  <a:lnTo>
                    <a:pt x="29" y="284"/>
                  </a:lnTo>
                  <a:lnTo>
                    <a:pt x="0" y="284"/>
                  </a:lnTo>
                  <a:lnTo>
                    <a:pt x="111" y="0"/>
                  </a:lnTo>
                  <a:lnTo>
                    <a:pt x="138" y="0"/>
                  </a:lnTo>
                  <a:close/>
                  <a:moveTo>
                    <a:pt x="66" y="183"/>
                  </a:moveTo>
                  <a:lnTo>
                    <a:pt x="183" y="183"/>
                  </a:lnTo>
                  <a:lnTo>
                    <a:pt x="124" y="29"/>
                  </a:lnTo>
                  <a:lnTo>
                    <a:pt x="66"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2" name="Freeform 6">
              <a:extLst>
                <a:ext uri="{FF2B5EF4-FFF2-40B4-BE49-F238E27FC236}">
                  <a16:creationId xmlns:a16="http://schemas.microsoft.com/office/drawing/2014/main" id="{EBECF818-C1D8-497A-8531-776FBF8D77E9}"/>
                </a:ext>
              </a:extLst>
            </p:cNvPr>
            <p:cNvSpPr>
              <a:spLocks/>
            </p:cNvSpPr>
            <p:nvPr/>
          </p:nvSpPr>
          <p:spPr bwMode="auto">
            <a:xfrm>
              <a:off x="282575" y="-1792288"/>
              <a:ext cx="271463" cy="450850"/>
            </a:xfrm>
            <a:custGeom>
              <a:avLst/>
              <a:gdLst>
                <a:gd name="T0" fmla="*/ 0 w 171"/>
                <a:gd name="T1" fmla="*/ 0 h 284"/>
                <a:gd name="T2" fmla="*/ 171 w 171"/>
                <a:gd name="T3" fmla="*/ 0 h 284"/>
                <a:gd name="T4" fmla="*/ 171 w 171"/>
                <a:gd name="T5" fmla="*/ 25 h 284"/>
                <a:gd name="T6" fmla="*/ 26 w 171"/>
                <a:gd name="T7" fmla="*/ 25 h 284"/>
                <a:gd name="T8" fmla="*/ 26 w 171"/>
                <a:gd name="T9" fmla="*/ 131 h 284"/>
                <a:gd name="T10" fmla="*/ 158 w 171"/>
                <a:gd name="T11" fmla="*/ 131 h 284"/>
                <a:gd name="T12" fmla="*/ 158 w 171"/>
                <a:gd name="T13" fmla="*/ 154 h 284"/>
                <a:gd name="T14" fmla="*/ 26 w 171"/>
                <a:gd name="T15" fmla="*/ 154 h 284"/>
                <a:gd name="T16" fmla="*/ 26 w 171"/>
                <a:gd name="T17" fmla="*/ 284 h 284"/>
                <a:gd name="T18" fmla="*/ 0 w 171"/>
                <a:gd name="T19" fmla="*/ 284 h 284"/>
                <a:gd name="T20" fmla="*/ 0 w 171"/>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284">
                  <a:moveTo>
                    <a:pt x="0" y="0"/>
                  </a:moveTo>
                  <a:lnTo>
                    <a:pt x="171" y="0"/>
                  </a:lnTo>
                  <a:lnTo>
                    <a:pt x="171" y="25"/>
                  </a:lnTo>
                  <a:lnTo>
                    <a:pt x="26" y="25"/>
                  </a:lnTo>
                  <a:lnTo>
                    <a:pt x="26" y="131"/>
                  </a:lnTo>
                  <a:lnTo>
                    <a:pt x="158" y="131"/>
                  </a:lnTo>
                  <a:lnTo>
                    <a:pt x="158" y="154"/>
                  </a:lnTo>
                  <a:lnTo>
                    <a:pt x="26" y="154"/>
                  </a:lnTo>
                  <a:lnTo>
                    <a:pt x="26" y="284"/>
                  </a:lnTo>
                  <a:lnTo>
                    <a:pt x="0" y="2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3" name="Freeform 7">
              <a:extLst>
                <a:ext uri="{FF2B5EF4-FFF2-40B4-BE49-F238E27FC236}">
                  <a16:creationId xmlns:a16="http://schemas.microsoft.com/office/drawing/2014/main" id="{22CF2394-581A-4BE6-8353-4099BF089AFE}"/>
                </a:ext>
              </a:extLst>
            </p:cNvPr>
            <p:cNvSpPr>
              <a:spLocks/>
            </p:cNvSpPr>
            <p:nvPr/>
          </p:nvSpPr>
          <p:spPr bwMode="auto">
            <a:xfrm>
              <a:off x="733425" y="-1798638"/>
              <a:ext cx="376238" cy="465138"/>
            </a:xfrm>
            <a:custGeom>
              <a:avLst/>
              <a:gdLst>
                <a:gd name="T0" fmla="*/ 98 w 184"/>
                <a:gd name="T1" fmla="*/ 0 h 226"/>
                <a:gd name="T2" fmla="*/ 183 w 184"/>
                <a:gd name="T3" fmla="*/ 43 h 226"/>
                <a:gd name="T4" fmla="*/ 166 w 184"/>
                <a:gd name="T5" fmla="*/ 53 h 226"/>
                <a:gd name="T6" fmla="*/ 98 w 184"/>
                <a:gd name="T7" fmla="*/ 18 h 226"/>
                <a:gd name="T8" fmla="*/ 20 w 184"/>
                <a:gd name="T9" fmla="*/ 113 h 226"/>
                <a:gd name="T10" fmla="*/ 104 w 184"/>
                <a:gd name="T11" fmla="*/ 207 h 226"/>
                <a:gd name="T12" fmla="*/ 164 w 184"/>
                <a:gd name="T13" fmla="*/ 183 h 226"/>
                <a:gd name="T14" fmla="*/ 164 w 184"/>
                <a:gd name="T15" fmla="*/ 128 h 226"/>
                <a:gd name="T16" fmla="*/ 105 w 184"/>
                <a:gd name="T17" fmla="*/ 128 h 226"/>
                <a:gd name="T18" fmla="*/ 105 w 184"/>
                <a:gd name="T19" fmla="*/ 110 h 226"/>
                <a:gd name="T20" fmla="*/ 184 w 184"/>
                <a:gd name="T21" fmla="*/ 110 h 226"/>
                <a:gd name="T22" fmla="*/ 184 w 184"/>
                <a:gd name="T23" fmla="*/ 190 h 226"/>
                <a:gd name="T24" fmla="*/ 103 w 184"/>
                <a:gd name="T25" fmla="*/ 226 h 226"/>
                <a:gd name="T26" fmla="*/ 0 w 184"/>
                <a:gd name="T27" fmla="*/ 113 h 226"/>
                <a:gd name="T28" fmla="*/ 98 w 184"/>
                <a:gd name="T2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226">
                  <a:moveTo>
                    <a:pt x="98" y="0"/>
                  </a:moveTo>
                  <a:cubicBezTo>
                    <a:pt x="137" y="0"/>
                    <a:pt x="165" y="15"/>
                    <a:pt x="183" y="43"/>
                  </a:cubicBezTo>
                  <a:cubicBezTo>
                    <a:pt x="166" y="53"/>
                    <a:pt x="166" y="53"/>
                    <a:pt x="166" y="53"/>
                  </a:cubicBezTo>
                  <a:cubicBezTo>
                    <a:pt x="150" y="29"/>
                    <a:pt x="129" y="18"/>
                    <a:pt x="98" y="18"/>
                  </a:cubicBezTo>
                  <a:cubicBezTo>
                    <a:pt x="54" y="18"/>
                    <a:pt x="20" y="54"/>
                    <a:pt x="20" y="113"/>
                  </a:cubicBezTo>
                  <a:cubicBezTo>
                    <a:pt x="20" y="170"/>
                    <a:pt x="54" y="207"/>
                    <a:pt x="104" y="207"/>
                  </a:cubicBezTo>
                  <a:cubicBezTo>
                    <a:pt x="127" y="207"/>
                    <a:pt x="151" y="199"/>
                    <a:pt x="164" y="183"/>
                  </a:cubicBezTo>
                  <a:cubicBezTo>
                    <a:pt x="164" y="128"/>
                    <a:pt x="164" y="128"/>
                    <a:pt x="164" y="128"/>
                  </a:cubicBezTo>
                  <a:cubicBezTo>
                    <a:pt x="105" y="128"/>
                    <a:pt x="105" y="128"/>
                    <a:pt x="105" y="128"/>
                  </a:cubicBezTo>
                  <a:cubicBezTo>
                    <a:pt x="105" y="110"/>
                    <a:pt x="105" y="110"/>
                    <a:pt x="105" y="110"/>
                  </a:cubicBezTo>
                  <a:cubicBezTo>
                    <a:pt x="184" y="110"/>
                    <a:pt x="184" y="110"/>
                    <a:pt x="184" y="110"/>
                  </a:cubicBezTo>
                  <a:cubicBezTo>
                    <a:pt x="184" y="190"/>
                    <a:pt x="184" y="190"/>
                    <a:pt x="184" y="190"/>
                  </a:cubicBezTo>
                  <a:cubicBezTo>
                    <a:pt x="166" y="214"/>
                    <a:pt x="135" y="226"/>
                    <a:pt x="103" y="226"/>
                  </a:cubicBezTo>
                  <a:cubicBezTo>
                    <a:pt x="40" y="226"/>
                    <a:pt x="0" y="177"/>
                    <a:pt x="0" y="113"/>
                  </a:cubicBezTo>
                  <a:cubicBezTo>
                    <a:pt x="0" y="47"/>
                    <a:pt x="40"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4" name="Freeform 8">
              <a:extLst>
                <a:ext uri="{FF2B5EF4-FFF2-40B4-BE49-F238E27FC236}">
                  <a16:creationId xmlns:a16="http://schemas.microsoft.com/office/drawing/2014/main" id="{AF10CD2A-B774-4845-81C8-7F59D31D0659}"/>
                </a:ext>
              </a:extLst>
            </p:cNvPr>
            <p:cNvSpPr>
              <a:spLocks/>
            </p:cNvSpPr>
            <p:nvPr/>
          </p:nvSpPr>
          <p:spPr bwMode="auto">
            <a:xfrm>
              <a:off x="1165225" y="-1681163"/>
              <a:ext cx="168275" cy="339725"/>
            </a:xfrm>
            <a:custGeom>
              <a:avLst/>
              <a:gdLst>
                <a:gd name="T0" fmla="*/ 19 w 83"/>
                <a:gd name="T1" fmla="*/ 45 h 165"/>
                <a:gd name="T2" fmla="*/ 19 w 83"/>
                <a:gd name="T3" fmla="*/ 165 h 165"/>
                <a:gd name="T4" fmla="*/ 0 w 83"/>
                <a:gd name="T5" fmla="*/ 165 h 165"/>
                <a:gd name="T6" fmla="*/ 0 w 83"/>
                <a:gd name="T7" fmla="*/ 3 h 165"/>
                <a:gd name="T8" fmla="*/ 19 w 83"/>
                <a:gd name="T9" fmla="*/ 3 h 165"/>
                <a:gd name="T10" fmla="*/ 19 w 83"/>
                <a:gd name="T11" fmla="*/ 25 h 165"/>
                <a:gd name="T12" fmla="*/ 72 w 83"/>
                <a:gd name="T13" fmla="*/ 0 h 165"/>
                <a:gd name="T14" fmla="*/ 83 w 83"/>
                <a:gd name="T15" fmla="*/ 0 h 165"/>
                <a:gd name="T16" fmla="*/ 83 w 83"/>
                <a:gd name="T17" fmla="*/ 18 h 165"/>
                <a:gd name="T18" fmla="*/ 69 w 83"/>
                <a:gd name="T19" fmla="*/ 17 h 165"/>
                <a:gd name="T20" fmla="*/ 19 w 83"/>
                <a:gd name="T21"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65">
                  <a:moveTo>
                    <a:pt x="19" y="45"/>
                  </a:moveTo>
                  <a:cubicBezTo>
                    <a:pt x="19" y="165"/>
                    <a:pt x="19" y="165"/>
                    <a:pt x="19" y="165"/>
                  </a:cubicBezTo>
                  <a:cubicBezTo>
                    <a:pt x="0" y="165"/>
                    <a:pt x="0" y="165"/>
                    <a:pt x="0" y="165"/>
                  </a:cubicBezTo>
                  <a:cubicBezTo>
                    <a:pt x="0" y="3"/>
                    <a:pt x="0" y="3"/>
                    <a:pt x="0" y="3"/>
                  </a:cubicBezTo>
                  <a:cubicBezTo>
                    <a:pt x="19" y="3"/>
                    <a:pt x="19" y="3"/>
                    <a:pt x="19" y="3"/>
                  </a:cubicBezTo>
                  <a:cubicBezTo>
                    <a:pt x="19" y="25"/>
                    <a:pt x="19" y="25"/>
                    <a:pt x="19" y="25"/>
                  </a:cubicBezTo>
                  <a:cubicBezTo>
                    <a:pt x="31" y="10"/>
                    <a:pt x="50" y="0"/>
                    <a:pt x="72" y="0"/>
                  </a:cubicBezTo>
                  <a:cubicBezTo>
                    <a:pt x="75" y="0"/>
                    <a:pt x="79" y="0"/>
                    <a:pt x="83" y="0"/>
                  </a:cubicBezTo>
                  <a:cubicBezTo>
                    <a:pt x="83" y="18"/>
                    <a:pt x="83" y="18"/>
                    <a:pt x="83" y="18"/>
                  </a:cubicBezTo>
                  <a:cubicBezTo>
                    <a:pt x="78" y="17"/>
                    <a:pt x="74" y="17"/>
                    <a:pt x="69" y="17"/>
                  </a:cubicBezTo>
                  <a:cubicBezTo>
                    <a:pt x="49" y="17"/>
                    <a:pt x="29" y="29"/>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5" name="Freeform 9">
              <a:extLst>
                <a:ext uri="{FF2B5EF4-FFF2-40B4-BE49-F238E27FC236}">
                  <a16:creationId xmlns:a16="http://schemas.microsoft.com/office/drawing/2014/main" id="{C2B9BF59-D411-400E-A734-379BD82E3077}"/>
                </a:ext>
              </a:extLst>
            </p:cNvPr>
            <p:cNvSpPr>
              <a:spLocks noEditPoints="1"/>
            </p:cNvSpPr>
            <p:nvPr/>
          </p:nvSpPr>
          <p:spPr bwMode="auto">
            <a:xfrm>
              <a:off x="1339850" y="-1681163"/>
              <a:ext cx="312738" cy="347663"/>
            </a:xfrm>
            <a:custGeom>
              <a:avLst/>
              <a:gdLst>
                <a:gd name="T0" fmla="*/ 77 w 153"/>
                <a:gd name="T1" fmla="*/ 169 h 169"/>
                <a:gd name="T2" fmla="*/ 0 w 153"/>
                <a:gd name="T3" fmla="*/ 84 h 169"/>
                <a:gd name="T4" fmla="*/ 77 w 153"/>
                <a:gd name="T5" fmla="*/ 0 h 169"/>
                <a:gd name="T6" fmla="*/ 153 w 153"/>
                <a:gd name="T7" fmla="*/ 84 h 169"/>
                <a:gd name="T8" fmla="*/ 77 w 153"/>
                <a:gd name="T9" fmla="*/ 169 h 169"/>
                <a:gd name="T10" fmla="*/ 77 w 153"/>
                <a:gd name="T11" fmla="*/ 17 h 169"/>
                <a:gd name="T12" fmla="*/ 19 w 153"/>
                <a:gd name="T13" fmla="*/ 84 h 169"/>
                <a:gd name="T14" fmla="*/ 77 w 153"/>
                <a:gd name="T15" fmla="*/ 152 h 169"/>
                <a:gd name="T16" fmla="*/ 134 w 153"/>
                <a:gd name="T17" fmla="*/ 84 h 169"/>
                <a:gd name="T18" fmla="*/ 77 w 153"/>
                <a:gd name="T19" fmla="*/ 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69">
                  <a:moveTo>
                    <a:pt x="77" y="169"/>
                  </a:moveTo>
                  <a:cubicBezTo>
                    <a:pt x="31" y="169"/>
                    <a:pt x="0" y="133"/>
                    <a:pt x="0" y="84"/>
                  </a:cubicBezTo>
                  <a:cubicBezTo>
                    <a:pt x="0" y="35"/>
                    <a:pt x="31" y="0"/>
                    <a:pt x="77" y="0"/>
                  </a:cubicBezTo>
                  <a:cubicBezTo>
                    <a:pt x="123" y="0"/>
                    <a:pt x="153" y="35"/>
                    <a:pt x="153" y="84"/>
                  </a:cubicBezTo>
                  <a:cubicBezTo>
                    <a:pt x="153" y="133"/>
                    <a:pt x="123" y="169"/>
                    <a:pt x="77" y="169"/>
                  </a:cubicBezTo>
                  <a:close/>
                  <a:moveTo>
                    <a:pt x="77" y="17"/>
                  </a:moveTo>
                  <a:cubicBezTo>
                    <a:pt x="42" y="17"/>
                    <a:pt x="19" y="43"/>
                    <a:pt x="19" y="84"/>
                  </a:cubicBezTo>
                  <a:cubicBezTo>
                    <a:pt x="19" y="125"/>
                    <a:pt x="42" y="152"/>
                    <a:pt x="77" y="152"/>
                  </a:cubicBezTo>
                  <a:cubicBezTo>
                    <a:pt x="111" y="152"/>
                    <a:pt x="134" y="125"/>
                    <a:pt x="134" y="84"/>
                  </a:cubicBezTo>
                  <a:cubicBezTo>
                    <a:pt x="134" y="43"/>
                    <a:pt x="111" y="17"/>
                    <a:pt x="7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6" name="Freeform 10">
              <a:extLst>
                <a:ext uri="{FF2B5EF4-FFF2-40B4-BE49-F238E27FC236}">
                  <a16:creationId xmlns:a16="http://schemas.microsoft.com/office/drawing/2014/main" id="{2505EBA7-2150-43EE-9575-5A930DBDE396}"/>
                </a:ext>
              </a:extLst>
            </p:cNvPr>
            <p:cNvSpPr>
              <a:spLocks/>
            </p:cNvSpPr>
            <p:nvPr/>
          </p:nvSpPr>
          <p:spPr bwMode="auto">
            <a:xfrm>
              <a:off x="1693863" y="-1674813"/>
              <a:ext cx="277813" cy="341313"/>
            </a:xfrm>
            <a:custGeom>
              <a:avLst/>
              <a:gdLst>
                <a:gd name="T0" fmla="*/ 117 w 136"/>
                <a:gd name="T1" fmla="*/ 94 h 166"/>
                <a:gd name="T2" fmla="*/ 117 w 136"/>
                <a:gd name="T3" fmla="*/ 0 h 166"/>
                <a:gd name="T4" fmla="*/ 136 w 136"/>
                <a:gd name="T5" fmla="*/ 0 h 166"/>
                <a:gd name="T6" fmla="*/ 136 w 136"/>
                <a:gd name="T7" fmla="*/ 96 h 166"/>
                <a:gd name="T8" fmla="*/ 68 w 136"/>
                <a:gd name="T9" fmla="*/ 166 h 166"/>
                <a:gd name="T10" fmla="*/ 0 w 136"/>
                <a:gd name="T11" fmla="*/ 96 h 166"/>
                <a:gd name="T12" fmla="*/ 0 w 136"/>
                <a:gd name="T13" fmla="*/ 0 h 166"/>
                <a:gd name="T14" fmla="*/ 19 w 136"/>
                <a:gd name="T15" fmla="*/ 0 h 166"/>
                <a:gd name="T16" fmla="*/ 19 w 136"/>
                <a:gd name="T17" fmla="*/ 94 h 166"/>
                <a:gd name="T18" fmla="*/ 68 w 136"/>
                <a:gd name="T19" fmla="*/ 149 h 166"/>
                <a:gd name="T20" fmla="*/ 117 w 136"/>
                <a:gd name="T21"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66">
                  <a:moveTo>
                    <a:pt x="117" y="94"/>
                  </a:moveTo>
                  <a:cubicBezTo>
                    <a:pt x="117" y="0"/>
                    <a:pt x="117" y="0"/>
                    <a:pt x="117" y="0"/>
                  </a:cubicBezTo>
                  <a:cubicBezTo>
                    <a:pt x="136" y="0"/>
                    <a:pt x="136" y="0"/>
                    <a:pt x="136" y="0"/>
                  </a:cubicBezTo>
                  <a:cubicBezTo>
                    <a:pt x="136" y="96"/>
                    <a:pt x="136" y="96"/>
                    <a:pt x="136" y="96"/>
                  </a:cubicBezTo>
                  <a:cubicBezTo>
                    <a:pt x="136" y="144"/>
                    <a:pt x="109" y="166"/>
                    <a:pt x="68" y="166"/>
                  </a:cubicBezTo>
                  <a:cubicBezTo>
                    <a:pt x="28" y="166"/>
                    <a:pt x="0" y="144"/>
                    <a:pt x="0" y="96"/>
                  </a:cubicBezTo>
                  <a:cubicBezTo>
                    <a:pt x="0" y="0"/>
                    <a:pt x="0" y="0"/>
                    <a:pt x="0" y="0"/>
                  </a:cubicBezTo>
                  <a:cubicBezTo>
                    <a:pt x="19" y="0"/>
                    <a:pt x="19" y="0"/>
                    <a:pt x="19" y="0"/>
                  </a:cubicBezTo>
                  <a:cubicBezTo>
                    <a:pt x="19" y="94"/>
                    <a:pt x="19" y="94"/>
                    <a:pt x="19" y="94"/>
                  </a:cubicBezTo>
                  <a:cubicBezTo>
                    <a:pt x="19" y="131"/>
                    <a:pt x="40" y="149"/>
                    <a:pt x="68" y="149"/>
                  </a:cubicBezTo>
                  <a:cubicBezTo>
                    <a:pt x="97" y="149"/>
                    <a:pt x="117" y="131"/>
                    <a:pt x="117"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7" name="Freeform 11">
              <a:extLst>
                <a:ext uri="{FF2B5EF4-FFF2-40B4-BE49-F238E27FC236}">
                  <a16:creationId xmlns:a16="http://schemas.microsoft.com/office/drawing/2014/main" id="{D58F1263-DE0B-4AF1-A3BA-AC744A687760}"/>
                </a:ext>
              </a:extLst>
            </p:cNvPr>
            <p:cNvSpPr>
              <a:spLocks noEditPoints="1"/>
            </p:cNvSpPr>
            <p:nvPr/>
          </p:nvSpPr>
          <p:spPr bwMode="auto">
            <a:xfrm>
              <a:off x="2032000" y="-1681163"/>
              <a:ext cx="290513" cy="476250"/>
            </a:xfrm>
            <a:custGeom>
              <a:avLst/>
              <a:gdLst>
                <a:gd name="T0" fmla="*/ 19 w 142"/>
                <a:gd name="T1" fmla="*/ 22 h 232"/>
                <a:gd name="T2" fmla="*/ 73 w 142"/>
                <a:gd name="T3" fmla="*/ 0 h 232"/>
                <a:gd name="T4" fmla="*/ 142 w 142"/>
                <a:gd name="T5" fmla="*/ 84 h 232"/>
                <a:gd name="T6" fmla="*/ 73 w 142"/>
                <a:gd name="T7" fmla="*/ 169 h 232"/>
                <a:gd name="T8" fmla="*/ 19 w 142"/>
                <a:gd name="T9" fmla="*/ 147 h 232"/>
                <a:gd name="T10" fmla="*/ 19 w 142"/>
                <a:gd name="T11" fmla="*/ 232 h 232"/>
                <a:gd name="T12" fmla="*/ 0 w 142"/>
                <a:gd name="T13" fmla="*/ 232 h 232"/>
                <a:gd name="T14" fmla="*/ 0 w 142"/>
                <a:gd name="T15" fmla="*/ 3 h 232"/>
                <a:gd name="T16" fmla="*/ 19 w 142"/>
                <a:gd name="T17" fmla="*/ 3 h 232"/>
                <a:gd name="T18" fmla="*/ 19 w 142"/>
                <a:gd name="T19" fmla="*/ 22 h 232"/>
                <a:gd name="T20" fmla="*/ 69 w 142"/>
                <a:gd name="T21" fmla="*/ 17 h 232"/>
                <a:gd name="T22" fmla="*/ 19 w 142"/>
                <a:gd name="T23" fmla="*/ 41 h 232"/>
                <a:gd name="T24" fmla="*/ 19 w 142"/>
                <a:gd name="T25" fmla="*/ 127 h 232"/>
                <a:gd name="T26" fmla="*/ 69 w 142"/>
                <a:gd name="T27" fmla="*/ 152 h 232"/>
                <a:gd name="T28" fmla="*/ 123 w 142"/>
                <a:gd name="T29" fmla="*/ 84 h 232"/>
                <a:gd name="T30" fmla="*/ 69 w 142"/>
                <a:gd name="T3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32">
                  <a:moveTo>
                    <a:pt x="19" y="22"/>
                  </a:moveTo>
                  <a:cubicBezTo>
                    <a:pt x="33" y="9"/>
                    <a:pt x="52" y="0"/>
                    <a:pt x="73" y="0"/>
                  </a:cubicBezTo>
                  <a:cubicBezTo>
                    <a:pt x="118" y="0"/>
                    <a:pt x="142" y="32"/>
                    <a:pt x="142" y="84"/>
                  </a:cubicBezTo>
                  <a:cubicBezTo>
                    <a:pt x="142" y="137"/>
                    <a:pt x="118" y="169"/>
                    <a:pt x="73" y="169"/>
                  </a:cubicBezTo>
                  <a:cubicBezTo>
                    <a:pt x="52" y="169"/>
                    <a:pt x="33" y="160"/>
                    <a:pt x="19" y="147"/>
                  </a:cubicBezTo>
                  <a:cubicBezTo>
                    <a:pt x="19" y="232"/>
                    <a:pt x="19" y="232"/>
                    <a:pt x="19" y="232"/>
                  </a:cubicBezTo>
                  <a:cubicBezTo>
                    <a:pt x="0" y="232"/>
                    <a:pt x="0" y="232"/>
                    <a:pt x="0" y="232"/>
                  </a:cubicBezTo>
                  <a:cubicBezTo>
                    <a:pt x="0" y="3"/>
                    <a:pt x="0" y="3"/>
                    <a:pt x="0" y="3"/>
                  </a:cubicBezTo>
                  <a:cubicBezTo>
                    <a:pt x="19" y="3"/>
                    <a:pt x="19" y="3"/>
                    <a:pt x="19" y="3"/>
                  </a:cubicBezTo>
                  <a:lnTo>
                    <a:pt x="19" y="22"/>
                  </a:lnTo>
                  <a:close/>
                  <a:moveTo>
                    <a:pt x="69" y="17"/>
                  </a:moveTo>
                  <a:cubicBezTo>
                    <a:pt x="51" y="17"/>
                    <a:pt x="31" y="28"/>
                    <a:pt x="19" y="41"/>
                  </a:cubicBezTo>
                  <a:cubicBezTo>
                    <a:pt x="19" y="127"/>
                    <a:pt x="19" y="127"/>
                    <a:pt x="19" y="127"/>
                  </a:cubicBezTo>
                  <a:cubicBezTo>
                    <a:pt x="31" y="141"/>
                    <a:pt x="51" y="152"/>
                    <a:pt x="69" y="152"/>
                  </a:cubicBezTo>
                  <a:cubicBezTo>
                    <a:pt x="106" y="152"/>
                    <a:pt x="123" y="127"/>
                    <a:pt x="123" y="84"/>
                  </a:cubicBezTo>
                  <a:cubicBezTo>
                    <a:pt x="123" y="41"/>
                    <a:pt x="106" y="17"/>
                    <a:pt x="6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8" name="Freeform 12">
              <a:extLst>
                <a:ext uri="{FF2B5EF4-FFF2-40B4-BE49-F238E27FC236}">
                  <a16:creationId xmlns:a16="http://schemas.microsoft.com/office/drawing/2014/main" id="{5E460520-D49E-4EDE-9A1A-4D364DB2E497}"/>
                </a:ext>
              </a:extLst>
            </p:cNvPr>
            <p:cNvSpPr>
              <a:spLocks/>
            </p:cNvSpPr>
            <p:nvPr/>
          </p:nvSpPr>
          <p:spPr bwMode="auto">
            <a:xfrm>
              <a:off x="-711201" y="-1871663"/>
              <a:ext cx="222250" cy="317500"/>
            </a:xfrm>
            <a:custGeom>
              <a:avLst/>
              <a:gdLst>
                <a:gd name="T0" fmla="*/ 0 w 140"/>
                <a:gd name="T1" fmla="*/ 200 h 200"/>
                <a:gd name="T2" fmla="*/ 96 w 140"/>
                <a:gd name="T3" fmla="*/ 200 h 200"/>
                <a:gd name="T4" fmla="*/ 140 w 140"/>
                <a:gd name="T5" fmla="*/ 105 h 200"/>
                <a:gd name="T6" fmla="*/ 92 w 140"/>
                <a:gd name="T7" fmla="*/ 0 h 200"/>
                <a:gd name="T8" fmla="*/ 0 w 140"/>
                <a:gd name="T9" fmla="*/ 200 h 200"/>
              </a:gdLst>
              <a:ahLst/>
              <a:cxnLst>
                <a:cxn ang="0">
                  <a:pos x="T0" y="T1"/>
                </a:cxn>
                <a:cxn ang="0">
                  <a:pos x="T2" y="T3"/>
                </a:cxn>
                <a:cxn ang="0">
                  <a:pos x="T4" y="T5"/>
                </a:cxn>
                <a:cxn ang="0">
                  <a:pos x="T6" y="T7"/>
                </a:cxn>
                <a:cxn ang="0">
                  <a:pos x="T8" y="T9"/>
                </a:cxn>
              </a:cxnLst>
              <a:rect l="0" t="0" r="r" b="b"/>
              <a:pathLst>
                <a:path w="140" h="200">
                  <a:moveTo>
                    <a:pt x="0" y="200"/>
                  </a:moveTo>
                  <a:lnTo>
                    <a:pt x="96" y="200"/>
                  </a:lnTo>
                  <a:lnTo>
                    <a:pt x="140" y="105"/>
                  </a:lnTo>
                  <a:lnTo>
                    <a:pt x="92" y="0"/>
                  </a:lnTo>
                  <a:lnTo>
                    <a:pt x="0"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9" name="Freeform 13">
              <a:extLst>
                <a:ext uri="{FF2B5EF4-FFF2-40B4-BE49-F238E27FC236}">
                  <a16:creationId xmlns:a16="http://schemas.microsoft.com/office/drawing/2014/main" id="{B2ECA17D-5F53-44B1-8D6C-FEBB898F880C}"/>
                </a:ext>
              </a:extLst>
            </p:cNvPr>
            <p:cNvSpPr>
              <a:spLocks/>
            </p:cNvSpPr>
            <p:nvPr/>
          </p:nvSpPr>
          <p:spPr bwMode="auto">
            <a:xfrm>
              <a:off x="-560388" y="-1878013"/>
              <a:ext cx="300038" cy="323850"/>
            </a:xfrm>
            <a:custGeom>
              <a:avLst/>
              <a:gdLst>
                <a:gd name="T0" fmla="*/ 189 w 189"/>
                <a:gd name="T1" fmla="*/ 204 h 204"/>
                <a:gd name="T2" fmla="*/ 94 w 189"/>
                <a:gd name="T3" fmla="*/ 204 h 204"/>
                <a:gd name="T4" fmla="*/ 0 w 189"/>
                <a:gd name="T5" fmla="*/ 0 h 204"/>
                <a:gd name="T6" fmla="*/ 95 w 189"/>
                <a:gd name="T7" fmla="*/ 0 h 204"/>
                <a:gd name="T8" fmla="*/ 189 w 189"/>
                <a:gd name="T9" fmla="*/ 204 h 204"/>
              </a:gdLst>
              <a:ahLst/>
              <a:cxnLst>
                <a:cxn ang="0">
                  <a:pos x="T0" y="T1"/>
                </a:cxn>
                <a:cxn ang="0">
                  <a:pos x="T2" y="T3"/>
                </a:cxn>
                <a:cxn ang="0">
                  <a:pos x="T4" y="T5"/>
                </a:cxn>
                <a:cxn ang="0">
                  <a:pos x="T6" y="T7"/>
                </a:cxn>
                <a:cxn ang="0">
                  <a:pos x="T8" y="T9"/>
                </a:cxn>
              </a:cxnLst>
              <a:rect l="0" t="0" r="r" b="b"/>
              <a:pathLst>
                <a:path w="189" h="204">
                  <a:moveTo>
                    <a:pt x="189" y="204"/>
                  </a:moveTo>
                  <a:lnTo>
                    <a:pt x="94" y="204"/>
                  </a:lnTo>
                  <a:lnTo>
                    <a:pt x="0" y="0"/>
                  </a:lnTo>
                  <a:lnTo>
                    <a:pt x="95" y="0"/>
                  </a:lnTo>
                  <a:lnTo>
                    <a:pt x="189"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20" name="Freeform 14">
              <a:extLst>
                <a:ext uri="{FF2B5EF4-FFF2-40B4-BE49-F238E27FC236}">
                  <a16:creationId xmlns:a16="http://schemas.microsoft.com/office/drawing/2014/main" id="{4CDC2181-6386-4A21-B89E-F9AF7FB1BCBC}"/>
                </a:ext>
              </a:extLst>
            </p:cNvPr>
            <p:cNvSpPr>
              <a:spLocks/>
            </p:cNvSpPr>
            <p:nvPr/>
          </p:nvSpPr>
          <p:spPr bwMode="auto">
            <a:xfrm>
              <a:off x="-711201" y="-1547813"/>
              <a:ext cx="222250" cy="319088"/>
            </a:xfrm>
            <a:custGeom>
              <a:avLst/>
              <a:gdLst>
                <a:gd name="T0" fmla="*/ 0 w 140"/>
                <a:gd name="T1" fmla="*/ 0 h 201"/>
                <a:gd name="T2" fmla="*/ 96 w 140"/>
                <a:gd name="T3" fmla="*/ 0 h 201"/>
                <a:gd name="T4" fmla="*/ 140 w 140"/>
                <a:gd name="T5" fmla="*/ 96 h 201"/>
                <a:gd name="T6" fmla="*/ 92 w 140"/>
                <a:gd name="T7" fmla="*/ 201 h 201"/>
                <a:gd name="T8" fmla="*/ 0 w 140"/>
                <a:gd name="T9" fmla="*/ 0 h 201"/>
              </a:gdLst>
              <a:ahLst/>
              <a:cxnLst>
                <a:cxn ang="0">
                  <a:pos x="T0" y="T1"/>
                </a:cxn>
                <a:cxn ang="0">
                  <a:pos x="T2" y="T3"/>
                </a:cxn>
                <a:cxn ang="0">
                  <a:pos x="T4" y="T5"/>
                </a:cxn>
                <a:cxn ang="0">
                  <a:pos x="T6" y="T7"/>
                </a:cxn>
                <a:cxn ang="0">
                  <a:pos x="T8" y="T9"/>
                </a:cxn>
              </a:cxnLst>
              <a:rect l="0" t="0" r="r" b="b"/>
              <a:pathLst>
                <a:path w="140" h="201">
                  <a:moveTo>
                    <a:pt x="0" y="0"/>
                  </a:moveTo>
                  <a:lnTo>
                    <a:pt x="96" y="0"/>
                  </a:lnTo>
                  <a:lnTo>
                    <a:pt x="140" y="96"/>
                  </a:lnTo>
                  <a:lnTo>
                    <a:pt x="92" y="2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21" name="Freeform 15">
              <a:extLst>
                <a:ext uri="{FF2B5EF4-FFF2-40B4-BE49-F238E27FC236}">
                  <a16:creationId xmlns:a16="http://schemas.microsoft.com/office/drawing/2014/main" id="{3DF9F074-1F05-4EBB-B9D7-B9F25EA1A5F3}"/>
                </a:ext>
              </a:extLst>
            </p:cNvPr>
            <p:cNvSpPr>
              <a:spLocks/>
            </p:cNvSpPr>
            <p:nvPr/>
          </p:nvSpPr>
          <p:spPr bwMode="auto">
            <a:xfrm>
              <a:off x="-560388" y="-1547813"/>
              <a:ext cx="300038" cy="325438"/>
            </a:xfrm>
            <a:custGeom>
              <a:avLst/>
              <a:gdLst>
                <a:gd name="T0" fmla="*/ 189 w 189"/>
                <a:gd name="T1" fmla="*/ 0 h 205"/>
                <a:gd name="T2" fmla="*/ 94 w 189"/>
                <a:gd name="T3" fmla="*/ 0 h 205"/>
                <a:gd name="T4" fmla="*/ 0 w 189"/>
                <a:gd name="T5" fmla="*/ 205 h 205"/>
                <a:gd name="T6" fmla="*/ 95 w 189"/>
                <a:gd name="T7" fmla="*/ 205 h 205"/>
                <a:gd name="T8" fmla="*/ 189 w 189"/>
                <a:gd name="T9" fmla="*/ 0 h 205"/>
              </a:gdLst>
              <a:ahLst/>
              <a:cxnLst>
                <a:cxn ang="0">
                  <a:pos x="T0" y="T1"/>
                </a:cxn>
                <a:cxn ang="0">
                  <a:pos x="T2" y="T3"/>
                </a:cxn>
                <a:cxn ang="0">
                  <a:pos x="T4" y="T5"/>
                </a:cxn>
                <a:cxn ang="0">
                  <a:pos x="T6" y="T7"/>
                </a:cxn>
                <a:cxn ang="0">
                  <a:pos x="T8" y="T9"/>
                </a:cxn>
              </a:cxnLst>
              <a:rect l="0" t="0" r="r" b="b"/>
              <a:pathLst>
                <a:path w="189" h="205">
                  <a:moveTo>
                    <a:pt x="189" y="0"/>
                  </a:moveTo>
                  <a:lnTo>
                    <a:pt x="94" y="0"/>
                  </a:lnTo>
                  <a:lnTo>
                    <a:pt x="0" y="205"/>
                  </a:lnTo>
                  <a:lnTo>
                    <a:pt x="95" y="205"/>
                  </a:lnTo>
                  <a:lnTo>
                    <a:pt x="1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grpSp>
      <p:sp>
        <p:nvSpPr>
          <p:cNvPr id="22" name="TextBox 21">
            <a:extLst>
              <a:ext uri="{FF2B5EF4-FFF2-40B4-BE49-F238E27FC236}">
                <a16:creationId xmlns:a16="http://schemas.microsoft.com/office/drawing/2014/main" id="{C50DF815-A727-40E3-874D-02F342E628F9}"/>
              </a:ext>
            </a:extLst>
          </p:cNvPr>
          <p:cNvSpPr txBox="1"/>
          <p:nvPr userDrawn="1"/>
        </p:nvSpPr>
        <p:spPr>
          <a:xfrm>
            <a:off x="742950" y="4710061"/>
            <a:ext cx="6952668" cy="246221"/>
          </a:xfrm>
          <a:prstGeom prst="rect">
            <a:avLst/>
          </a:prstGeom>
          <a:noFill/>
        </p:spPr>
        <p:txBody>
          <a:bodyPr wrap="square" rtlCol="0">
            <a:spAutoFit/>
          </a:bodyPr>
          <a:lstStyle/>
          <a:p>
            <a:pPr algn="r"/>
            <a:r>
              <a:rPr lang="en-US" sz="1000" b="0" i="0" dirty="0">
                <a:solidFill>
                  <a:srgbClr val="FFFFFF"/>
                </a:solidFill>
                <a:effectLst/>
                <a:latin typeface="Arial" panose="020B0604020202020204" pitchFamily="34" charset="0"/>
                <a:cs typeface="Arial" panose="020B0604020202020204" pitchFamily="34" charset="0"/>
              </a:rPr>
              <a:t>All policies are underwritten by a licensed insurer subsidiary. For more information, visit afgroup.com. © AF Group.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805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85575-C536-40A9-A196-3113368E2F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4149A-FDBA-4D45-9886-913F24E6B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4902A67-06BC-42DD-BEAF-6A40B449B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75000"/>
                  </a:schemeClr>
                </a:solidFill>
                <a:latin typeface="Arial" panose="020B0604020202020204" pitchFamily="34" charset="0"/>
                <a:cs typeface="Arial" panose="020B0604020202020204" pitchFamily="34" charset="0"/>
              </a:defRPr>
            </a:lvl1pPr>
          </a:lstStyle>
          <a:p>
            <a:fld id="{4292E4A7-B690-49DD-96EF-C4F7814DA07B}" type="slidenum">
              <a:rPr lang="en-US" smtClean="0"/>
              <a:pPr/>
              <a:t>‹#›</a:t>
            </a:fld>
            <a:endParaRPr lang="en-US" dirty="0"/>
          </a:p>
        </p:txBody>
      </p:sp>
    </p:spTree>
    <p:extLst>
      <p:ext uri="{BB962C8B-B14F-4D97-AF65-F5344CB8AC3E}">
        <p14:creationId xmlns:p14="http://schemas.microsoft.com/office/powerpoint/2010/main" val="158757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5" r:id="rId5"/>
    <p:sldLayoutId id="2147483658"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E990F-AA7D-469F-92F4-87DBDBC5542B}"/>
              </a:ext>
            </a:extLst>
          </p:cNvPr>
          <p:cNvSpPr>
            <a:spLocks noGrp="1"/>
          </p:cNvSpPr>
          <p:nvPr>
            <p:ph type="title"/>
          </p:nvPr>
        </p:nvSpPr>
        <p:spPr>
          <a:xfrm>
            <a:off x="1007929" y="4283702"/>
            <a:ext cx="9905736" cy="906651"/>
          </a:xfrm>
        </p:spPr>
        <p:txBody>
          <a:bodyPr/>
          <a:lstStyle/>
          <a:p>
            <a:r>
              <a:rPr lang="en-US" dirty="0"/>
              <a:t>Premium Audit</a:t>
            </a:r>
          </a:p>
        </p:txBody>
      </p:sp>
      <p:sp>
        <p:nvSpPr>
          <p:cNvPr id="8" name="Subtitle 7">
            <a:extLst>
              <a:ext uri="{FF2B5EF4-FFF2-40B4-BE49-F238E27FC236}">
                <a16:creationId xmlns:a16="http://schemas.microsoft.com/office/drawing/2014/main" id="{C28C21DD-4A19-4AAD-B3B8-1466A6C42CE0}"/>
              </a:ext>
            </a:extLst>
          </p:cNvPr>
          <p:cNvSpPr>
            <a:spLocks noGrp="1"/>
          </p:cNvSpPr>
          <p:nvPr>
            <p:ph type="subTitle" idx="1"/>
          </p:nvPr>
        </p:nvSpPr>
        <p:spPr>
          <a:xfrm>
            <a:off x="4012602" y="5126433"/>
            <a:ext cx="6901062" cy="609503"/>
          </a:xfrm>
        </p:spPr>
        <p:txBody>
          <a:bodyPr/>
          <a:lstStyle/>
          <a:p>
            <a:r>
              <a:rPr lang="en-US" dirty="0"/>
              <a:t>Information Guide/FAQs</a:t>
            </a:r>
          </a:p>
        </p:txBody>
      </p:sp>
      <p:pic>
        <p:nvPicPr>
          <p:cNvPr id="6" name="Picture 5" descr="A bridge over a body of water with a city in the background&#10;&#10;Description generated with very high confidence">
            <a:extLst>
              <a:ext uri="{FF2B5EF4-FFF2-40B4-BE49-F238E27FC236}">
                <a16:creationId xmlns:a16="http://schemas.microsoft.com/office/drawing/2014/main" id="{C2DC2BB9-4694-403B-9C78-1F5AF6A14489}"/>
              </a:ext>
            </a:extLst>
          </p:cNvPr>
          <p:cNvPicPr>
            <a:picLocks noChangeAspect="1"/>
          </p:cNvPicPr>
          <p:nvPr/>
        </p:nvPicPr>
        <p:blipFill rotWithShape="1">
          <a:blip r:embed="rId2">
            <a:extLst>
              <a:ext uri="{28A0092B-C50C-407E-A947-70E740481C1C}">
                <a14:useLocalDpi xmlns:a14="http://schemas.microsoft.com/office/drawing/2010/main" val="0"/>
              </a:ext>
            </a:extLst>
          </a:blip>
          <a:srcRect l="246" t="8114" r="1666" b="49398"/>
          <a:stretch/>
        </p:blipFill>
        <p:spPr>
          <a:xfrm>
            <a:off x="1" y="748576"/>
            <a:ext cx="12192000" cy="3417671"/>
          </a:xfrm>
          <a:prstGeom prst="rect">
            <a:avLst/>
          </a:prstGeom>
        </p:spPr>
      </p:pic>
      <p:grpSp>
        <p:nvGrpSpPr>
          <p:cNvPr id="9" name="Group 8">
            <a:extLst>
              <a:ext uri="{FF2B5EF4-FFF2-40B4-BE49-F238E27FC236}">
                <a16:creationId xmlns:a16="http://schemas.microsoft.com/office/drawing/2014/main" id="{81D03B38-8037-48BE-B005-7959BDB4B0E7}"/>
              </a:ext>
            </a:extLst>
          </p:cNvPr>
          <p:cNvGrpSpPr/>
          <p:nvPr/>
        </p:nvGrpSpPr>
        <p:grpSpPr>
          <a:xfrm>
            <a:off x="690984" y="1493107"/>
            <a:ext cx="2743226" cy="608649"/>
            <a:chOff x="-711201" y="-1878013"/>
            <a:chExt cx="3033714" cy="673100"/>
          </a:xfrm>
          <a:solidFill>
            <a:schemeClr val="tx2">
              <a:lumMod val="90000"/>
              <a:lumOff val="10000"/>
            </a:schemeClr>
          </a:solidFill>
        </p:grpSpPr>
        <p:sp>
          <p:nvSpPr>
            <p:cNvPr id="10" name="Freeform 5">
              <a:extLst>
                <a:ext uri="{FF2B5EF4-FFF2-40B4-BE49-F238E27FC236}">
                  <a16:creationId xmlns:a16="http://schemas.microsoft.com/office/drawing/2014/main" id="{15B875B0-D2D4-4CFA-963C-4B41E53BB038}"/>
                </a:ext>
              </a:extLst>
            </p:cNvPr>
            <p:cNvSpPr>
              <a:spLocks noEditPoints="1"/>
            </p:cNvSpPr>
            <p:nvPr/>
          </p:nvSpPr>
          <p:spPr bwMode="auto">
            <a:xfrm>
              <a:off x="-150813" y="-1792288"/>
              <a:ext cx="395288" cy="450850"/>
            </a:xfrm>
            <a:custGeom>
              <a:avLst/>
              <a:gdLst>
                <a:gd name="T0" fmla="*/ 138 w 249"/>
                <a:gd name="T1" fmla="*/ 0 h 284"/>
                <a:gd name="T2" fmla="*/ 249 w 249"/>
                <a:gd name="T3" fmla="*/ 284 h 284"/>
                <a:gd name="T4" fmla="*/ 220 w 249"/>
                <a:gd name="T5" fmla="*/ 284 h 284"/>
                <a:gd name="T6" fmla="*/ 191 w 249"/>
                <a:gd name="T7" fmla="*/ 207 h 284"/>
                <a:gd name="T8" fmla="*/ 58 w 249"/>
                <a:gd name="T9" fmla="*/ 207 h 284"/>
                <a:gd name="T10" fmla="*/ 29 w 249"/>
                <a:gd name="T11" fmla="*/ 284 h 284"/>
                <a:gd name="T12" fmla="*/ 0 w 249"/>
                <a:gd name="T13" fmla="*/ 284 h 284"/>
                <a:gd name="T14" fmla="*/ 111 w 249"/>
                <a:gd name="T15" fmla="*/ 0 h 284"/>
                <a:gd name="T16" fmla="*/ 138 w 249"/>
                <a:gd name="T17" fmla="*/ 0 h 284"/>
                <a:gd name="T18" fmla="*/ 66 w 249"/>
                <a:gd name="T19" fmla="*/ 183 h 284"/>
                <a:gd name="T20" fmla="*/ 183 w 249"/>
                <a:gd name="T21" fmla="*/ 183 h 284"/>
                <a:gd name="T22" fmla="*/ 124 w 249"/>
                <a:gd name="T23" fmla="*/ 29 h 284"/>
                <a:gd name="T24" fmla="*/ 66 w 249"/>
                <a:gd name="T25" fmla="*/ 1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 h="284">
                  <a:moveTo>
                    <a:pt x="138" y="0"/>
                  </a:moveTo>
                  <a:lnTo>
                    <a:pt x="249" y="284"/>
                  </a:lnTo>
                  <a:lnTo>
                    <a:pt x="220" y="284"/>
                  </a:lnTo>
                  <a:lnTo>
                    <a:pt x="191" y="207"/>
                  </a:lnTo>
                  <a:lnTo>
                    <a:pt x="58" y="207"/>
                  </a:lnTo>
                  <a:lnTo>
                    <a:pt x="29" y="284"/>
                  </a:lnTo>
                  <a:lnTo>
                    <a:pt x="0" y="284"/>
                  </a:lnTo>
                  <a:lnTo>
                    <a:pt x="111" y="0"/>
                  </a:lnTo>
                  <a:lnTo>
                    <a:pt x="138" y="0"/>
                  </a:lnTo>
                  <a:close/>
                  <a:moveTo>
                    <a:pt x="66" y="183"/>
                  </a:moveTo>
                  <a:lnTo>
                    <a:pt x="183" y="183"/>
                  </a:lnTo>
                  <a:lnTo>
                    <a:pt x="124" y="29"/>
                  </a:lnTo>
                  <a:lnTo>
                    <a:pt x="66"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1" name="Freeform 6">
              <a:extLst>
                <a:ext uri="{FF2B5EF4-FFF2-40B4-BE49-F238E27FC236}">
                  <a16:creationId xmlns:a16="http://schemas.microsoft.com/office/drawing/2014/main" id="{FE893FF0-CF47-43A4-AB63-A264F3B30013}"/>
                </a:ext>
              </a:extLst>
            </p:cNvPr>
            <p:cNvSpPr>
              <a:spLocks/>
            </p:cNvSpPr>
            <p:nvPr/>
          </p:nvSpPr>
          <p:spPr bwMode="auto">
            <a:xfrm>
              <a:off x="282575" y="-1792288"/>
              <a:ext cx="271463" cy="450850"/>
            </a:xfrm>
            <a:custGeom>
              <a:avLst/>
              <a:gdLst>
                <a:gd name="T0" fmla="*/ 0 w 171"/>
                <a:gd name="T1" fmla="*/ 0 h 284"/>
                <a:gd name="T2" fmla="*/ 171 w 171"/>
                <a:gd name="T3" fmla="*/ 0 h 284"/>
                <a:gd name="T4" fmla="*/ 171 w 171"/>
                <a:gd name="T5" fmla="*/ 25 h 284"/>
                <a:gd name="T6" fmla="*/ 26 w 171"/>
                <a:gd name="T7" fmla="*/ 25 h 284"/>
                <a:gd name="T8" fmla="*/ 26 w 171"/>
                <a:gd name="T9" fmla="*/ 131 h 284"/>
                <a:gd name="T10" fmla="*/ 158 w 171"/>
                <a:gd name="T11" fmla="*/ 131 h 284"/>
                <a:gd name="T12" fmla="*/ 158 w 171"/>
                <a:gd name="T13" fmla="*/ 154 h 284"/>
                <a:gd name="T14" fmla="*/ 26 w 171"/>
                <a:gd name="T15" fmla="*/ 154 h 284"/>
                <a:gd name="T16" fmla="*/ 26 w 171"/>
                <a:gd name="T17" fmla="*/ 284 h 284"/>
                <a:gd name="T18" fmla="*/ 0 w 171"/>
                <a:gd name="T19" fmla="*/ 284 h 284"/>
                <a:gd name="T20" fmla="*/ 0 w 171"/>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284">
                  <a:moveTo>
                    <a:pt x="0" y="0"/>
                  </a:moveTo>
                  <a:lnTo>
                    <a:pt x="171" y="0"/>
                  </a:lnTo>
                  <a:lnTo>
                    <a:pt x="171" y="25"/>
                  </a:lnTo>
                  <a:lnTo>
                    <a:pt x="26" y="25"/>
                  </a:lnTo>
                  <a:lnTo>
                    <a:pt x="26" y="131"/>
                  </a:lnTo>
                  <a:lnTo>
                    <a:pt x="158" y="131"/>
                  </a:lnTo>
                  <a:lnTo>
                    <a:pt x="158" y="154"/>
                  </a:lnTo>
                  <a:lnTo>
                    <a:pt x="26" y="154"/>
                  </a:lnTo>
                  <a:lnTo>
                    <a:pt x="26" y="284"/>
                  </a:lnTo>
                  <a:lnTo>
                    <a:pt x="0" y="2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2" name="Freeform 7">
              <a:extLst>
                <a:ext uri="{FF2B5EF4-FFF2-40B4-BE49-F238E27FC236}">
                  <a16:creationId xmlns:a16="http://schemas.microsoft.com/office/drawing/2014/main" id="{6448DF7A-AADE-4C60-8571-1E0475461536}"/>
                </a:ext>
              </a:extLst>
            </p:cNvPr>
            <p:cNvSpPr>
              <a:spLocks/>
            </p:cNvSpPr>
            <p:nvPr/>
          </p:nvSpPr>
          <p:spPr bwMode="auto">
            <a:xfrm>
              <a:off x="733425" y="-1798638"/>
              <a:ext cx="376238" cy="465138"/>
            </a:xfrm>
            <a:custGeom>
              <a:avLst/>
              <a:gdLst>
                <a:gd name="T0" fmla="*/ 98 w 184"/>
                <a:gd name="T1" fmla="*/ 0 h 226"/>
                <a:gd name="T2" fmla="*/ 183 w 184"/>
                <a:gd name="T3" fmla="*/ 43 h 226"/>
                <a:gd name="T4" fmla="*/ 166 w 184"/>
                <a:gd name="T5" fmla="*/ 53 h 226"/>
                <a:gd name="T6" fmla="*/ 98 w 184"/>
                <a:gd name="T7" fmla="*/ 18 h 226"/>
                <a:gd name="T8" fmla="*/ 20 w 184"/>
                <a:gd name="T9" fmla="*/ 113 h 226"/>
                <a:gd name="T10" fmla="*/ 104 w 184"/>
                <a:gd name="T11" fmla="*/ 207 h 226"/>
                <a:gd name="T12" fmla="*/ 164 w 184"/>
                <a:gd name="T13" fmla="*/ 183 h 226"/>
                <a:gd name="T14" fmla="*/ 164 w 184"/>
                <a:gd name="T15" fmla="*/ 128 h 226"/>
                <a:gd name="T16" fmla="*/ 105 w 184"/>
                <a:gd name="T17" fmla="*/ 128 h 226"/>
                <a:gd name="T18" fmla="*/ 105 w 184"/>
                <a:gd name="T19" fmla="*/ 110 h 226"/>
                <a:gd name="T20" fmla="*/ 184 w 184"/>
                <a:gd name="T21" fmla="*/ 110 h 226"/>
                <a:gd name="T22" fmla="*/ 184 w 184"/>
                <a:gd name="T23" fmla="*/ 190 h 226"/>
                <a:gd name="T24" fmla="*/ 103 w 184"/>
                <a:gd name="T25" fmla="*/ 226 h 226"/>
                <a:gd name="T26" fmla="*/ 0 w 184"/>
                <a:gd name="T27" fmla="*/ 113 h 226"/>
                <a:gd name="T28" fmla="*/ 98 w 184"/>
                <a:gd name="T2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226">
                  <a:moveTo>
                    <a:pt x="98" y="0"/>
                  </a:moveTo>
                  <a:cubicBezTo>
                    <a:pt x="137" y="0"/>
                    <a:pt x="165" y="15"/>
                    <a:pt x="183" y="43"/>
                  </a:cubicBezTo>
                  <a:cubicBezTo>
                    <a:pt x="166" y="53"/>
                    <a:pt x="166" y="53"/>
                    <a:pt x="166" y="53"/>
                  </a:cubicBezTo>
                  <a:cubicBezTo>
                    <a:pt x="150" y="29"/>
                    <a:pt x="129" y="18"/>
                    <a:pt x="98" y="18"/>
                  </a:cubicBezTo>
                  <a:cubicBezTo>
                    <a:pt x="54" y="18"/>
                    <a:pt x="20" y="54"/>
                    <a:pt x="20" y="113"/>
                  </a:cubicBezTo>
                  <a:cubicBezTo>
                    <a:pt x="20" y="170"/>
                    <a:pt x="54" y="207"/>
                    <a:pt x="104" y="207"/>
                  </a:cubicBezTo>
                  <a:cubicBezTo>
                    <a:pt x="127" y="207"/>
                    <a:pt x="151" y="199"/>
                    <a:pt x="164" y="183"/>
                  </a:cubicBezTo>
                  <a:cubicBezTo>
                    <a:pt x="164" y="128"/>
                    <a:pt x="164" y="128"/>
                    <a:pt x="164" y="128"/>
                  </a:cubicBezTo>
                  <a:cubicBezTo>
                    <a:pt x="105" y="128"/>
                    <a:pt x="105" y="128"/>
                    <a:pt x="105" y="128"/>
                  </a:cubicBezTo>
                  <a:cubicBezTo>
                    <a:pt x="105" y="110"/>
                    <a:pt x="105" y="110"/>
                    <a:pt x="105" y="110"/>
                  </a:cubicBezTo>
                  <a:cubicBezTo>
                    <a:pt x="184" y="110"/>
                    <a:pt x="184" y="110"/>
                    <a:pt x="184" y="110"/>
                  </a:cubicBezTo>
                  <a:cubicBezTo>
                    <a:pt x="184" y="190"/>
                    <a:pt x="184" y="190"/>
                    <a:pt x="184" y="190"/>
                  </a:cubicBezTo>
                  <a:cubicBezTo>
                    <a:pt x="166" y="214"/>
                    <a:pt x="135" y="226"/>
                    <a:pt x="103" y="226"/>
                  </a:cubicBezTo>
                  <a:cubicBezTo>
                    <a:pt x="40" y="226"/>
                    <a:pt x="0" y="177"/>
                    <a:pt x="0" y="113"/>
                  </a:cubicBezTo>
                  <a:cubicBezTo>
                    <a:pt x="0" y="47"/>
                    <a:pt x="40"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3" name="Freeform 8">
              <a:extLst>
                <a:ext uri="{FF2B5EF4-FFF2-40B4-BE49-F238E27FC236}">
                  <a16:creationId xmlns:a16="http://schemas.microsoft.com/office/drawing/2014/main" id="{9F6710A2-72DA-4ABB-B5C3-627342ECBF44}"/>
                </a:ext>
              </a:extLst>
            </p:cNvPr>
            <p:cNvSpPr>
              <a:spLocks/>
            </p:cNvSpPr>
            <p:nvPr/>
          </p:nvSpPr>
          <p:spPr bwMode="auto">
            <a:xfrm>
              <a:off x="1165225" y="-1681163"/>
              <a:ext cx="168275" cy="339725"/>
            </a:xfrm>
            <a:custGeom>
              <a:avLst/>
              <a:gdLst>
                <a:gd name="T0" fmla="*/ 19 w 83"/>
                <a:gd name="T1" fmla="*/ 45 h 165"/>
                <a:gd name="T2" fmla="*/ 19 w 83"/>
                <a:gd name="T3" fmla="*/ 165 h 165"/>
                <a:gd name="T4" fmla="*/ 0 w 83"/>
                <a:gd name="T5" fmla="*/ 165 h 165"/>
                <a:gd name="T6" fmla="*/ 0 w 83"/>
                <a:gd name="T7" fmla="*/ 3 h 165"/>
                <a:gd name="T8" fmla="*/ 19 w 83"/>
                <a:gd name="T9" fmla="*/ 3 h 165"/>
                <a:gd name="T10" fmla="*/ 19 w 83"/>
                <a:gd name="T11" fmla="*/ 25 h 165"/>
                <a:gd name="T12" fmla="*/ 72 w 83"/>
                <a:gd name="T13" fmla="*/ 0 h 165"/>
                <a:gd name="T14" fmla="*/ 83 w 83"/>
                <a:gd name="T15" fmla="*/ 0 h 165"/>
                <a:gd name="T16" fmla="*/ 83 w 83"/>
                <a:gd name="T17" fmla="*/ 18 h 165"/>
                <a:gd name="T18" fmla="*/ 69 w 83"/>
                <a:gd name="T19" fmla="*/ 17 h 165"/>
                <a:gd name="T20" fmla="*/ 19 w 83"/>
                <a:gd name="T21"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65">
                  <a:moveTo>
                    <a:pt x="19" y="45"/>
                  </a:moveTo>
                  <a:cubicBezTo>
                    <a:pt x="19" y="165"/>
                    <a:pt x="19" y="165"/>
                    <a:pt x="19" y="165"/>
                  </a:cubicBezTo>
                  <a:cubicBezTo>
                    <a:pt x="0" y="165"/>
                    <a:pt x="0" y="165"/>
                    <a:pt x="0" y="165"/>
                  </a:cubicBezTo>
                  <a:cubicBezTo>
                    <a:pt x="0" y="3"/>
                    <a:pt x="0" y="3"/>
                    <a:pt x="0" y="3"/>
                  </a:cubicBezTo>
                  <a:cubicBezTo>
                    <a:pt x="19" y="3"/>
                    <a:pt x="19" y="3"/>
                    <a:pt x="19" y="3"/>
                  </a:cubicBezTo>
                  <a:cubicBezTo>
                    <a:pt x="19" y="25"/>
                    <a:pt x="19" y="25"/>
                    <a:pt x="19" y="25"/>
                  </a:cubicBezTo>
                  <a:cubicBezTo>
                    <a:pt x="31" y="10"/>
                    <a:pt x="50" y="0"/>
                    <a:pt x="72" y="0"/>
                  </a:cubicBezTo>
                  <a:cubicBezTo>
                    <a:pt x="75" y="0"/>
                    <a:pt x="79" y="0"/>
                    <a:pt x="83" y="0"/>
                  </a:cubicBezTo>
                  <a:cubicBezTo>
                    <a:pt x="83" y="18"/>
                    <a:pt x="83" y="18"/>
                    <a:pt x="83" y="18"/>
                  </a:cubicBezTo>
                  <a:cubicBezTo>
                    <a:pt x="78" y="17"/>
                    <a:pt x="74" y="17"/>
                    <a:pt x="69" y="17"/>
                  </a:cubicBezTo>
                  <a:cubicBezTo>
                    <a:pt x="49" y="17"/>
                    <a:pt x="29" y="29"/>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4" name="Freeform 9">
              <a:extLst>
                <a:ext uri="{FF2B5EF4-FFF2-40B4-BE49-F238E27FC236}">
                  <a16:creationId xmlns:a16="http://schemas.microsoft.com/office/drawing/2014/main" id="{FAC44C7D-582B-496A-B864-41CE9C5AC95D}"/>
                </a:ext>
              </a:extLst>
            </p:cNvPr>
            <p:cNvSpPr>
              <a:spLocks noEditPoints="1"/>
            </p:cNvSpPr>
            <p:nvPr/>
          </p:nvSpPr>
          <p:spPr bwMode="auto">
            <a:xfrm>
              <a:off x="1339850" y="-1681163"/>
              <a:ext cx="312738" cy="347663"/>
            </a:xfrm>
            <a:custGeom>
              <a:avLst/>
              <a:gdLst>
                <a:gd name="T0" fmla="*/ 77 w 153"/>
                <a:gd name="T1" fmla="*/ 169 h 169"/>
                <a:gd name="T2" fmla="*/ 0 w 153"/>
                <a:gd name="T3" fmla="*/ 84 h 169"/>
                <a:gd name="T4" fmla="*/ 77 w 153"/>
                <a:gd name="T5" fmla="*/ 0 h 169"/>
                <a:gd name="T6" fmla="*/ 153 w 153"/>
                <a:gd name="T7" fmla="*/ 84 h 169"/>
                <a:gd name="T8" fmla="*/ 77 w 153"/>
                <a:gd name="T9" fmla="*/ 169 h 169"/>
                <a:gd name="T10" fmla="*/ 77 w 153"/>
                <a:gd name="T11" fmla="*/ 17 h 169"/>
                <a:gd name="T12" fmla="*/ 19 w 153"/>
                <a:gd name="T13" fmla="*/ 84 h 169"/>
                <a:gd name="T14" fmla="*/ 77 w 153"/>
                <a:gd name="T15" fmla="*/ 152 h 169"/>
                <a:gd name="T16" fmla="*/ 134 w 153"/>
                <a:gd name="T17" fmla="*/ 84 h 169"/>
                <a:gd name="T18" fmla="*/ 77 w 153"/>
                <a:gd name="T19" fmla="*/ 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69">
                  <a:moveTo>
                    <a:pt x="77" y="169"/>
                  </a:moveTo>
                  <a:cubicBezTo>
                    <a:pt x="31" y="169"/>
                    <a:pt x="0" y="133"/>
                    <a:pt x="0" y="84"/>
                  </a:cubicBezTo>
                  <a:cubicBezTo>
                    <a:pt x="0" y="35"/>
                    <a:pt x="31" y="0"/>
                    <a:pt x="77" y="0"/>
                  </a:cubicBezTo>
                  <a:cubicBezTo>
                    <a:pt x="123" y="0"/>
                    <a:pt x="153" y="35"/>
                    <a:pt x="153" y="84"/>
                  </a:cubicBezTo>
                  <a:cubicBezTo>
                    <a:pt x="153" y="133"/>
                    <a:pt x="123" y="169"/>
                    <a:pt x="77" y="169"/>
                  </a:cubicBezTo>
                  <a:close/>
                  <a:moveTo>
                    <a:pt x="77" y="17"/>
                  </a:moveTo>
                  <a:cubicBezTo>
                    <a:pt x="42" y="17"/>
                    <a:pt x="19" y="43"/>
                    <a:pt x="19" y="84"/>
                  </a:cubicBezTo>
                  <a:cubicBezTo>
                    <a:pt x="19" y="125"/>
                    <a:pt x="42" y="152"/>
                    <a:pt x="77" y="152"/>
                  </a:cubicBezTo>
                  <a:cubicBezTo>
                    <a:pt x="111" y="152"/>
                    <a:pt x="134" y="125"/>
                    <a:pt x="134" y="84"/>
                  </a:cubicBezTo>
                  <a:cubicBezTo>
                    <a:pt x="134" y="43"/>
                    <a:pt x="111" y="17"/>
                    <a:pt x="7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5" name="Freeform 10">
              <a:extLst>
                <a:ext uri="{FF2B5EF4-FFF2-40B4-BE49-F238E27FC236}">
                  <a16:creationId xmlns:a16="http://schemas.microsoft.com/office/drawing/2014/main" id="{7C0AC831-D2B4-4E15-BC6C-0362ED405642}"/>
                </a:ext>
              </a:extLst>
            </p:cNvPr>
            <p:cNvSpPr>
              <a:spLocks/>
            </p:cNvSpPr>
            <p:nvPr/>
          </p:nvSpPr>
          <p:spPr bwMode="auto">
            <a:xfrm>
              <a:off x="1693863" y="-1674813"/>
              <a:ext cx="277813" cy="341313"/>
            </a:xfrm>
            <a:custGeom>
              <a:avLst/>
              <a:gdLst>
                <a:gd name="T0" fmla="*/ 117 w 136"/>
                <a:gd name="T1" fmla="*/ 94 h 166"/>
                <a:gd name="T2" fmla="*/ 117 w 136"/>
                <a:gd name="T3" fmla="*/ 0 h 166"/>
                <a:gd name="T4" fmla="*/ 136 w 136"/>
                <a:gd name="T5" fmla="*/ 0 h 166"/>
                <a:gd name="T6" fmla="*/ 136 w 136"/>
                <a:gd name="T7" fmla="*/ 96 h 166"/>
                <a:gd name="T8" fmla="*/ 68 w 136"/>
                <a:gd name="T9" fmla="*/ 166 h 166"/>
                <a:gd name="T10" fmla="*/ 0 w 136"/>
                <a:gd name="T11" fmla="*/ 96 h 166"/>
                <a:gd name="T12" fmla="*/ 0 w 136"/>
                <a:gd name="T13" fmla="*/ 0 h 166"/>
                <a:gd name="T14" fmla="*/ 19 w 136"/>
                <a:gd name="T15" fmla="*/ 0 h 166"/>
                <a:gd name="T16" fmla="*/ 19 w 136"/>
                <a:gd name="T17" fmla="*/ 94 h 166"/>
                <a:gd name="T18" fmla="*/ 68 w 136"/>
                <a:gd name="T19" fmla="*/ 149 h 166"/>
                <a:gd name="T20" fmla="*/ 117 w 136"/>
                <a:gd name="T21"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66">
                  <a:moveTo>
                    <a:pt x="117" y="94"/>
                  </a:moveTo>
                  <a:cubicBezTo>
                    <a:pt x="117" y="0"/>
                    <a:pt x="117" y="0"/>
                    <a:pt x="117" y="0"/>
                  </a:cubicBezTo>
                  <a:cubicBezTo>
                    <a:pt x="136" y="0"/>
                    <a:pt x="136" y="0"/>
                    <a:pt x="136" y="0"/>
                  </a:cubicBezTo>
                  <a:cubicBezTo>
                    <a:pt x="136" y="96"/>
                    <a:pt x="136" y="96"/>
                    <a:pt x="136" y="96"/>
                  </a:cubicBezTo>
                  <a:cubicBezTo>
                    <a:pt x="136" y="144"/>
                    <a:pt x="109" y="166"/>
                    <a:pt x="68" y="166"/>
                  </a:cubicBezTo>
                  <a:cubicBezTo>
                    <a:pt x="28" y="166"/>
                    <a:pt x="0" y="144"/>
                    <a:pt x="0" y="96"/>
                  </a:cubicBezTo>
                  <a:cubicBezTo>
                    <a:pt x="0" y="0"/>
                    <a:pt x="0" y="0"/>
                    <a:pt x="0" y="0"/>
                  </a:cubicBezTo>
                  <a:cubicBezTo>
                    <a:pt x="19" y="0"/>
                    <a:pt x="19" y="0"/>
                    <a:pt x="19" y="0"/>
                  </a:cubicBezTo>
                  <a:cubicBezTo>
                    <a:pt x="19" y="94"/>
                    <a:pt x="19" y="94"/>
                    <a:pt x="19" y="94"/>
                  </a:cubicBezTo>
                  <a:cubicBezTo>
                    <a:pt x="19" y="131"/>
                    <a:pt x="40" y="149"/>
                    <a:pt x="68" y="149"/>
                  </a:cubicBezTo>
                  <a:cubicBezTo>
                    <a:pt x="97" y="149"/>
                    <a:pt x="117" y="131"/>
                    <a:pt x="117"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6" name="Freeform 11">
              <a:extLst>
                <a:ext uri="{FF2B5EF4-FFF2-40B4-BE49-F238E27FC236}">
                  <a16:creationId xmlns:a16="http://schemas.microsoft.com/office/drawing/2014/main" id="{7C2CEE68-FDFC-449E-9E59-9338D129E4BB}"/>
                </a:ext>
              </a:extLst>
            </p:cNvPr>
            <p:cNvSpPr>
              <a:spLocks noEditPoints="1"/>
            </p:cNvSpPr>
            <p:nvPr/>
          </p:nvSpPr>
          <p:spPr bwMode="auto">
            <a:xfrm>
              <a:off x="2032000" y="-1681163"/>
              <a:ext cx="290513" cy="476250"/>
            </a:xfrm>
            <a:custGeom>
              <a:avLst/>
              <a:gdLst>
                <a:gd name="T0" fmla="*/ 19 w 142"/>
                <a:gd name="T1" fmla="*/ 22 h 232"/>
                <a:gd name="T2" fmla="*/ 73 w 142"/>
                <a:gd name="T3" fmla="*/ 0 h 232"/>
                <a:gd name="T4" fmla="*/ 142 w 142"/>
                <a:gd name="T5" fmla="*/ 84 h 232"/>
                <a:gd name="T6" fmla="*/ 73 w 142"/>
                <a:gd name="T7" fmla="*/ 169 h 232"/>
                <a:gd name="T8" fmla="*/ 19 w 142"/>
                <a:gd name="T9" fmla="*/ 147 h 232"/>
                <a:gd name="T10" fmla="*/ 19 w 142"/>
                <a:gd name="T11" fmla="*/ 232 h 232"/>
                <a:gd name="T12" fmla="*/ 0 w 142"/>
                <a:gd name="T13" fmla="*/ 232 h 232"/>
                <a:gd name="T14" fmla="*/ 0 w 142"/>
                <a:gd name="T15" fmla="*/ 3 h 232"/>
                <a:gd name="T16" fmla="*/ 19 w 142"/>
                <a:gd name="T17" fmla="*/ 3 h 232"/>
                <a:gd name="T18" fmla="*/ 19 w 142"/>
                <a:gd name="T19" fmla="*/ 22 h 232"/>
                <a:gd name="T20" fmla="*/ 69 w 142"/>
                <a:gd name="T21" fmla="*/ 17 h 232"/>
                <a:gd name="T22" fmla="*/ 19 w 142"/>
                <a:gd name="T23" fmla="*/ 41 h 232"/>
                <a:gd name="T24" fmla="*/ 19 w 142"/>
                <a:gd name="T25" fmla="*/ 127 h 232"/>
                <a:gd name="T26" fmla="*/ 69 w 142"/>
                <a:gd name="T27" fmla="*/ 152 h 232"/>
                <a:gd name="T28" fmla="*/ 123 w 142"/>
                <a:gd name="T29" fmla="*/ 84 h 232"/>
                <a:gd name="T30" fmla="*/ 69 w 142"/>
                <a:gd name="T3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32">
                  <a:moveTo>
                    <a:pt x="19" y="22"/>
                  </a:moveTo>
                  <a:cubicBezTo>
                    <a:pt x="33" y="9"/>
                    <a:pt x="52" y="0"/>
                    <a:pt x="73" y="0"/>
                  </a:cubicBezTo>
                  <a:cubicBezTo>
                    <a:pt x="118" y="0"/>
                    <a:pt x="142" y="32"/>
                    <a:pt x="142" y="84"/>
                  </a:cubicBezTo>
                  <a:cubicBezTo>
                    <a:pt x="142" y="137"/>
                    <a:pt x="118" y="169"/>
                    <a:pt x="73" y="169"/>
                  </a:cubicBezTo>
                  <a:cubicBezTo>
                    <a:pt x="52" y="169"/>
                    <a:pt x="33" y="160"/>
                    <a:pt x="19" y="147"/>
                  </a:cubicBezTo>
                  <a:cubicBezTo>
                    <a:pt x="19" y="232"/>
                    <a:pt x="19" y="232"/>
                    <a:pt x="19" y="232"/>
                  </a:cubicBezTo>
                  <a:cubicBezTo>
                    <a:pt x="0" y="232"/>
                    <a:pt x="0" y="232"/>
                    <a:pt x="0" y="232"/>
                  </a:cubicBezTo>
                  <a:cubicBezTo>
                    <a:pt x="0" y="3"/>
                    <a:pt x="0" y="3"/>
                    <a:pt x="0" y="3"/>
                  </a:cubicBezTo>
                  <a:cubicBezTo>
                    <a:pt x="19" y="3"/>
                    <a:pt x="19" y="3"/>
                    <a:pt x="19" y="3"/>
                  </a:cubicBezTo>
                  <a:lnTo>
                    <a:pt x="19" y="22"/>
                  </a:lnTo>
                  <a:close/>
                  <a:moveTo>
                    <a:pt x="69" y="17"/>
                  </a:moveTo>
                  <a:cubicBezTo>
                    <a:pt x="51" y="17"/>
                    <a:pt x="31" y="28"/>
                    <a:pt x="19" y="41"/>
                  </a:cubicBezTo>
                  <a:cubicBezTo>
                    <a:pt x="19" y="127"/>
                    <a:pt x="19" y="127"/>
                    <a:pt x="19" y="127"/>
                  </a:cubicBezTo>
                  <a:cubicBezTo>
                    <a:pt x="31" y="141"/>
                    <a:pt x="51" y="152"/>
                    <a:pt x="69" y="152"/>
                  </a:cubicBezTo>
                  <a:cubicBezTo>
                    <a:pt x="106" y="152"/>
                    <a:pt x="123" y="127"/>
                    <a:pt x="123" y="84"/>
                  </a:cubicBezTo>
                  <a:cubicBezTo>
                    <a:pt x="123" y="41"/>
                    <a:pt x="106" y="17"/>
                    <a:pt x="6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7" name="Freeform 12">
              <a:extLst>
                <a:ext uri="{FF2B5EF4-FFF2-40B4-BE49-F238E27FC236}">
                  <a16:creationId xmlns:a16="http://schemas.microsoft.com/office/drawing/2014/main" id="{A1AFB810-FA4F-40FE-B621-0E5523731DE1}"/>
                </a:ext>
              </a:extLst>
            </p:cNvPr>
            <p:cNvSpPr>
              <a:spLocks/>
            </p:cNvSpPr>
            <p:nvPr/>
          </p:nvSpPr>
          <p:spPr bwMode="auto">
            <a:xfrm>
              <a:off x="-711201" y="-1871663"/>
              <a:ext cx="222250" cy="317500"/>
            </a:xfrm>
            <a:custGeom>
              <a:avLst/>
              <a:gdLst>
                <a:gd name="T0" fmla="*/ 0 w 140"/>
                <a:gd name="T1" fmla="*/ 200 h 200"/>
                <a:gd name="T2" fmla="*/ 96 w 140"/>
                <a:gd name="T3" fmla="*/ 200 h 200"/>
                <a:gd name="T4" fmla="*/ 140 w 140"/>
                <a:gd name="T5" fmla="*/ 105 h 200"/>
                <a:gd name="T6" fmla="*/ 92 w 140"/>
                <a:gd name="T7" fmla="*/ 0 h 200"/>
                <a:gd name="T8" fmla="*/ 0 w 140"/>
                <a:gd name="T9" fmla="*/ 200 h 200"/>
              </a:gdLst>
              <a:ahLst/>
              <a:cxnLst>
                <a:cxn ang="0">
                  <a:pos x="T0" y="T1"/>
                </a:cxn>
                <a:cxn ang="0">
                  <a:pos x="T2" y="T3"/>
                </a:cxn>
                <a:cxn ang="0">
                  <a:pos x="T4" y="T5"/>
                </a:cxn>
                <a:cxn ang="0">
                  <a:pos x="T6" y="T7"/>
                </a:cxn>
                <a:cxn ang="0">
                  <a:pos x="T8" y="T9"/>
                </a:cxn>
              </a:cxnLst>
              <a:rect l="0" t="0" r="r" b="b"/>
              <a:pathLst>
                <a:path w="140" h="200">
                  <a:moveTo>
                    <a:pt x="0" y="200"/>
                  </a:moveTo>
                  <a:lnTo>
                    <a:pt x="96" y="200"/>
                  </a:lnTo>
                  <a:lnTo>
                    <a:pt x="140" y="105"/>
                  </a:lnTo>
                  <a:lnTo>
                    <a:pt x="92" y="0"/>
                  </a:lnTo>
                  <a:lnTo>
                    <a:pt x="0"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8" name="Freeform 13">
              <a:extLst>
                <a:ext uri="{FF2B5EF4-FFF2-40B4-BE49-F238E27FC236}">
                  <a16:creationId xmlns:a16="http://schemas.microsoft.com/office/drawing/2014/main" id="{DAF471CB-1849-408F-9B24-527658CB9664}"/>
                </a:ext>
              </a:extLst>
            </p:cNvPr>
            <p:cNvSpPr>
              <a:spLocks/>
            </p:cNvSpPr>
            <p:nvPr/>
          </p:nvSpPr>
          <p:spPr bwMode="auto">
            <a:xfrm>
              <a:off x="-560388" y="-1878013"/>
              <a:ext cx="300038" cy="323850"/>
            </a:xfrm>
            <a:custGeom>
              <a:avLst/>
              <a:gdLst>
                <a:gd name="T0" fmla="*/ 189 w 189"/>
                <a:gd name="T1" fmla="*/ 204 h 204"/>
                <a:gd name="T2" fmla="*/ 94 w 189"/>
                <a:gd name="T3" fmla="*/ 204 h 204"/>
                <a:gd name="T4" fmla="*/ 0 w 189"/>
                <a:gd name="T5" fmla="*/ 0 h 204"/>
                <a:gd name="T6" fmla="*/ 95 w 189"/>
                <a:gd name="T7" fmla="*/ 0 h 204"/>
                <a:gd name="T8" fmla="*/ 189 w 189"/>
                <a:gd name="T9" fmla="*/ 204 h 204"/>
              </a:gdLst>
              <a:ahLst/>
              <a:cxnLst>
                <a:cxn ang="0">
                  <a:pos x="T0" y="T1"/>
                </a:cxn>
                <a:cxn ang="0">
                  <a:pos x="T2" y="T3"/>
                </a:cxn>
                <a:cxn ang="0">
                  <a:pos x="T4" y="T5"/>
                </a:cxn>
                <a:cxn ang="0">
                  <a:pos x="T6" y="T7"/>
                </a:cxn>
                <a:cxn ang="0">
                  <a:pos x="T8" y="T9"/>
                </a:cxn>
              </a:cxnLst>
              <a:rect l="0" t="0" r="r" b="b"/>
              <a:pathLst>
                <a:path w="189" h="204">
                  <a:moveTo>
                    <a:pt x="189" y="204"/>
                  </a:moveTo>
                  <a:lnTo>
                    <a:pt x="94" y="204"/>
                  </a:lnTo>
                  <a:lnTo>
                    <a:pt x="0" y="0"/>
                  </a:lnTo>
                  <a:lnTo>
                    <a:pt x="95" y="0"/>
                  </a:lnTo>
                  <a:lnTo>
                    <a:pt x="189"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19" name="Freeform 14">
              <a:extLst>
                <a:ext uri="{FF2B5EF4-FFF2-40B4-BE49-F238E27FC236}">
                  <a16:creationId xmlns:a16="http://schemas.microsoft.com/office/drawing/2014/main" id="{0BF0F357-5F08-4F57-9C84-B6C0FE6B7988}"/>
                </a:ext>
              </a:extLst>
            </p:cNvPr>
            <p:cNvSpPr>
              <a:spLocks/>
            </p:cNvSpPr>
            <p:nvPr/>
          </p:nvSpPr>
          <p:spPr bwMode="auto">
            <a:xfrm>
              <a:off x="-711201" y="-1547813"/>
              <a:ext cx="222250" cy="319088"/>
            </a:xfrm>
            <a:custGeom>
              <a:avLst/>
              <a:gdLst>
                <a:gd name="T0" fmla="*/ 0 w 140"/>
                <a:gd name="T1" fmla="*/ 0 h 201"/>
                <a:gd name="T2" fmla="*/ 96 w 140"/>
                <a:gd name="T3" fmla="*/ 0 h 201"/>
                <a:gd name="T4" fmla="*/ 140 w 140"/>
                <a:gd name="T5" fmla="*/ 96 h 201"/>
                <a:gd name="T6" fmla="*/ 92 w 140"/>
                <a:gd name="T7" fmla="*/ 201 h 201"/>
                <a:gd name="T8" fmla="*/ 0 w 140"/>
                <a:gd name="T9" fmla="*/ 0 h 201"/>
              </a:gdLst>
              <a:ahLst/>
              <a:cxnLst>
                <a:cxn ang="0">
                  <a:pos x="T0" y="T1"/>
                </a:cxn>
                <a:cxn ang="0">
                  <a:pos x="T2" y="T3"/>
                </a:cxn>
                <a:cxn ang="0">
                  <a:pos x="T4" y="T5"/>
                </a:cxn>
                <a:cxn ang="0">
                  <a:pos x="T6" y="T7"/>
                </a:cxn>
                <a:cxn ang="0">
                  <a:pos x="T8" y="T9"/>
                </a:cxn>
              </a:cxnLst>
              <a:rect l="0" t="0" r="r" b="b"/>
              <a:pathLst>
                <a:path w="140" h="201">
                  <a:moveTo>
                    <a:pt x="0" y="0"/>
                  </a:moveTo>
                  <a:lnTo>
                    <a:pt x="96" y="0"/>
                  </a:lnTo>
                  <a:lnTo>
                    <a:pt x="140" y="96"/>
                  </a:lnTo>
                  <a:lnTo>
                    <a:pt x="92" y="2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sp>
          <p:nvSpPr>
            <p:cNvPr id="20" name="Freeform 15">
              <a:extLst>
                <a:ext uri="{FF2B5EF4-FFF2-40B4-BE49-F238E27FC236}">
                  <a16:creationId xmlns:a16="http://schemas.microsoft.com/office/drawing/2014/main" id="{34237D37-B0E8-49AB-968A-CF46BD26C031}"/>
                </a:ext>
              </a:extLst>
            </p:cNvPr>
            <p:cNvSpPr>
              <a:spLocks/>
            </p:cNvSpPr>
            <p:nvPr/>
          </p:nvSpPr>
          <p:spPr bwMode="auto">
            <a:xfrm>
              <a:off x="-560388" y="-1547813"/>
              <a:ext cx="300038" cy="325438"/>
            </a:xfrm>
            <a:custGeom>
              <a:avLst/>
              <a:gdLst>
                <a:gd name="T0" fmla="*/ 189 w 189"/>
                <a:gd name="T1" fmla="*/ 0 h 205"/>
                <a:gd name="T2" fmla="*/ 94 w 189"/>
                <a:gd name="T3" fmla="*/ 0 h 205"/>
                <a:gd name="T4" fmla="*/ 0 w 189"/>
                <a:gd name="T5" fmla="*/ 205 h 205"/>
                <a:gd name="T6" fmla="*/ 95 w 189"/>
                <a:gd name="T7" fmla="*/ 205 h 205"/>
                <a:gd name="T8" fmla="*/ 189 w 189"/>
                <a:gd name="T9" fmla="*/ 0 h 205"/>
              </a:gdLst>
              <a:ahLst/>
              <a:cxnLst>
                <a:cxn ang="0">
                  <a:pos x="T0" y="T1"/>
                </a:cxn>
                <a:cxn ang="0">
                  <a:pos x="T2" y="T3"/>
                </a:cxn>
                <a:cxn ang="0">
                  <a:pos x="T4" y="T5"/>
                </a:cxn>
                <a:cxn ang="0">
                  <a:pos x="T6" y="T7"/>
                </a:cxn>
                <a:cxn ang="0">
                  <a:pos x="T8" y="T9"/>
                </a:cxn>
              </a:cxnLst>
              <a:rect l="0" t="0" r="r" b="b"/>
              <a:pathLst>
                <a:path w="189" h="205">
                  <a:moveTo>
                    <a:pt x="189" y="0"/>
                  </a:moveTo>
                  <a:lnTo>
                    <a:pt x="94" y="0"/>
                  </a:lnTo>
                  <a:lnTo>
                    <a:pt x="0" y="205"/>
                  </a:lnTo>
                  <a:lnTo>
                    <a:pt x="95" y="205"/>
                  </a:lnTo>
                  <a:lnTo>
                    <a:pt x="1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defTabSz="899010"/>
              <a:endParaRPr lang="en-US" sz="1191" dirty="0">
                <a:solidFill>
                  <a:srgbClr val="006298"/>
                </a:solidFill>
                <a:latin typeface="Arial"/>
              </a:endParaRPr>
            </a:p>
          </p:txBody>
        </p:sp>
      </p:grpSp>
      <p:grpSp>
        <p:nvGrpSpPr>
          <p:cNvPr id="89" name="Group 88">
            <a:extLst>
              <a:ext uri="{FF2B5EF4-FFF2-40B4-BE49-F238E27FC236}">
                <a16:creationId xmlns:a16="http://schemas.microsoft.com/office/drawing/2014/main" id="{325E8863-0054-498A-99C5-49887352BDC8}"/>
              </a:ext>
            </a:extLst>
          </p:cNvPr>
          <p:cNvGrpSpPr/>
          <p:nvPr/>
        </p:nvGrpSpPr>
        <p:grpSpPr>
          <a:xfrm>
            <a:off x="7779801" y="6336879"/>
            <a:ext cx="3001968" cy="160348"/>
            <a:chOff x="2417763" y="7862888"/>
            <a:chExt cx="7043737" cy="376237"/>
          </a:xfrm>
          <a:solidFill>
            <a:schemeClr val="bg1"/>
          </a:solidFill>
        </p:grpSpPr>
        <p:sp>
          <p:nvSpPr>
            <p:cNvPr id="21" name="Freeform 5">
              <a:extLst>
                <a:ext uri="{FF2B5EF4-FFF2-40B4-BE49-F238E27FC236}">
                  <a16:creationId xmlns:a16="http://schemas.microsoft.com/office/drawing/2014/main" id="{A50FAE69-0BE7-4F99-9374-2B0AA08B2A18}"/>
                </a:ext>
              </a:extLst>
            </p:cNvPr>
            <p:cNvSpPr>
              <a:spLocks/>
            </p:cNvSpPr>
            <p:nvPr/>
          </p:nvSpPr>
          <p:spPr bwMode="auto">
            <a:xfrm>
              <a:off x="2417763" y="7897813"/>
              <a:ext cx="227012" cy="171450"/>
            </a:xfrm>
            <a:custGeom>
              <a:avLst/>
              <a:gdLst>
                <a:gd name="T0" fmla="*/ 5 w 60"/>
                <a:gd name="T1" fmla="*/ 44 h 44"/>
                <a:gd name="T2" fmla="*/ 32 w 60"/>
                <a:gd name="T3" fmla="*/ 19 h 44"/>
                <a:gd name="T4" fmla="*/ 60 w 60"/>
                <a:gd name="T5" fmla="*/ 19 h 44"/>
                <a:gd name="T6" fmla="*/ 42 w 60"/>
                <a:gd name="T7" fmla="*/ 1 h 44"/>
                <a:gd name="T8" fmla="*/ 38 w 60"/>
                <a:gd name="T9" fmla="*/ 0 h 44"/>
                <a:gd name="T10" fmla="*/ 34 w 60"/>
                <a:gd name="T11" fmla="*/ 1 h 44"/>
                <a:gd name="T12" fmla="*/ 2 w 60"/>
                <a:gd name="T13" fmla="*/ 34 h 44"/>
                <a:gd name="T14" fmla="*/ 2 w 60"/>
                <a:gd name="T15" fmla="*/ 42 h 44"/>
                <a:gd name="T16" fmla="*/ 5 w 6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5" y="44"/>
                  </a:moveTo>
                  <a:cubicBezTo>
                    <a:pt x="32" y="19"/>
                    <a:pt x="32" y="19"/>
                    <a:pt x="32" y="19"/>
                  </a:cubicBezTo>
                  <a:cubicBezTo>
                    <a:pt x="60" y="19"/>
                    <a:pt x="60" y="19"/>
                    <a:pt x="60" y="19"/>
                  </a:cubicBezTo>
                  <a:cubicBezTo>
                    <a:pt x="42" y="1"/>
                    <a:pt x="42" y="1"/>
                    <a:pt x="42" y="1"/>
                  </a:cubicBezTo>
                  <a:cubicBezTo>
                    <a:pt x="41" y="0"/>
                    <a:pt x="40" y="0"/>
                    <a:pt x="38" y="0"/>
                  </a:cubicBezTo>
                  <a:cubicBezTo>
                    <a:pt x="37" y="0"/>
                    <a:pt x="36" y="0"/>
                    <a:pt x="34" y="1"/>
                  </a:cubicBezTo>
                  <a:cubicBezTo>
                    <a:pt x="2" y="34"/>
                    <a:pt x="2" y="34"/>
                    <a:pt x="2" y="34"/>
                  </a:cubicBezTo>
                  <a:cubicBezTo>
                    <a:pt x="0" y="36"/>
                    <a:pt x="0" y="39"/>
                    <a:pt x="2" y="42"/>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B858405A-60DE-42AA-A3E8-FC63DCFD7A3E}"/>
                </a:ext>
              </a:extLst>
            </p:cNvPr>
            <p:cNvSpPr>
              <a:spLocks/>
            </p:cNvSpPr>
            <p:nvPr/>
          </p:nvSpPr>
          <p:spPr bwMode="auto">
            <a:xfrm>
              <a:off x="2466975" y="8072438"/>
              <a:ext cx="142875" cy="120650"/>
            </a:xfrm>
            <a:custGeom>
              <a:avLst/>
              <a:gdLst>
                <a:gd name="T0" fmla="*/ 38 w 38"/>
                <a:gd name="T1" fmla="*/ 21 h 31"/>
                <a:gd name="T2" fmla="*/ 29 w 38"/>
                <a:gd name="T3" fmla="*/ 11 h 31"/>
                <a:gd name="T4" fmla="*/ 29 w 38"/>
                <a:gd name="T5" fmla="*/ 0 h 31"/>
                <a:gd name="T6" fmla="*/ 14 w 38"/>
                <a:gd name="T7" fmla="*/ 3 h 31"/>
                <a:gd name="T8" fmla="*/ 0 w 38"/>
                <a:gd name="T9" fmla="*/ 8 h 31"/>
                <a:gd name="T10" fmla="*/ 21 w 38"/>
                <a:gd name="T11" fmla="*/ 29 h 31"/>
                <a:gd name="T12" fmla="*/ 25 w 38"/>
                <a:gd name="T13" fmla="*/ 31 h 31"/>
                <a:gd name="T14" fmla="*/ 29 w 38"/>
                <a:gd name="T15" fmla="*/ 29 h 31"/>
                <a:gd name="T16" fmla="*/ 38 w 38"/>
                <a:gd name="T1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1">
                  <a:moveTo>
                    <a:pt x="38" y="21"/>
                  </a:moveTo>
                  <a:cubicBezTo>
                    <a:pt x="29" y="11"/>
                    <a:pt x="29" y="11"/>
                    <a:pt x="29" y="11"/>
                  </a:cubicBezTo>
                  <a:cubicBezTo>
                    <a:pt x="29" y="0"/>
                    <a:pt x="29" y="0"/>
                    <a:pt x="29" y="0"/>
                  </a:cubicBezTo>
                  <a:cubicBezTo>
                    <a:pt x="29" y="0"/>
                    <a:pt x="19" y="1"/>
                    <a:pt x="14" y="3"/>
                  </a:cubicBezTo>
                  <a:cubicBezTo>
                    <a:pt x="8" y="5"/>
                    <a:pt x="0" y="8"/>
                    <a:pt x="0" y="8"/>
                  </a:cubicBezTo>
                  <a:cubicBezTo>
                    <a:pt x="21" y="29"/>
                    <a:pt x="21" y="29"/>
                    <a:pt x="21" y="29"/>
                  </a:cubicBezTo>
                  <a:cubicBezTo>
                    <a:pt x="23" y="30"/>
                    <a:pt x="24" y="31"/>
                    <a:pt x="25" y="31"/>
                  </a:cubicBezTo>
                  <a:cubicBezTo>
                    <a:pt x="27" y="31"/>
                    <a:pt x="28" y="30"/>
                    <a:pt x="29" y="29"/>
                  </a:cubicBezTo>
                  <a:lnTo>
                    <a:pt x="3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88B58BEE-CA83-41B2-9F41-635269768360}"/>
                </a:ext>
              </a:extLst>
            </p:cNvPr>
            <p:cNvSpPr>
              <a:spLocks/>
            </p:cNvSpPr>
            <p:nvPr/>
          </p:nvSpPr>
          <p:spPr bwMode="auto">
            <a:xfrm>
              <a:off x="2614613" y="8007350"/>
              <a:ext cx="90487" cy="30162"/>
            </a:xfrm>
            <a:custGeom>
              <a:avLst/>
              <a:gdLst>
                <a:gd name="T0" fmla="*/ 12 w 24"/>
                <a:gd name="T1" fmla="*/ 7 h 8"/>
                <a:gd name="T2" fmla="*/ 24 w 24"/>
                <a:gd name="T3" fmla="*/ 7 h 8"/>
                <a:gd name="T4" fmla="*/ 23 w 24"/>
                <a:gd name="T5" fmla="*/ 6 h 8"/>
                <a:gd name="T6" fmla="*/ 17 w 24"/>
                <a:gd name="T7" fmla="*/ 0 h 8"/>
                <a:gd name="T8" fmla="*/ 0 w 24"/>
                <a:gd name="T9" fmla="*/ 0 h 8"/>
                <a:gd name="T10" fmla="*/ 0 w 24"/>
                <a:gd name="T11" fmla="*/ 8 h 8"/>
                <a:gd name="T12" fmla="*/ 12 w 2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12" y="7"/>
                  </a:moveTo>
                  <a:cubicBezTo>
                    <a:pt x="18" y="7"/>
                    <a:pt x="24" y="7"/>
                    <a:pt x="24" y="7"/>
                  </a:cubicBezTo>
                  <a:cubicBezTo>
                    <a:pt x="23" y="6"/>
                    <a:pt x="23" y="6"/>
                    <a:pt x="23" y="6"/>
                  </a:cubicBezTo>
                  <a:cubicBezTo>
                    <a:pt x="17" y="0"/>
                    <a:pt x="17" y="0"/>
                    <a:pt x="17" y="0"/>
                  </a:cubicBezTo>
                  <a:cubicBezTo>
                    <a:pt x="0" y="0"/>
                    <a:pt x="0" y="0"/>
                    <a:pt x="0" y="0"/>
                  </a:cubicBezTo>
                  <a:cubicBezTo>
                    <a:pt x="0" y="8"/>
                    <a:pt x="0" y="8"/>
                    <a:pt x="0" y="8"/>
                  </a:cubicBezTo>
                  <a:cubicBezTo>
                    <a:pt x="0" y="8"/>
                    <a:pt x="7" y="8"/>
                    <a:pt x="1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C7EE0A63-4CC0-4E60-88DC-C3FBCA6C7713}"/>
                </a:ext>
              </a:extLst>
            </p:cNvPr>
            <p:cNvSpPr>
              <a:spLocks/>
            </p:cNvSpPr>
            <p:nvPr/>
          </p:nvSpPr>
          <p:spPr bwMode="auto">
            <a:xfrm>
              <a:off x="2474913" y="7986713"/>
              <a:ext cx="101600" cy="98425"/>
            </a:xfrm>
            <a:custGeom>
              <a:avLst/>
              <a:gdLst>
                <a:gd name="T0" fmla="*/ 14 w 27"/>
                <a:gd name="T1" fmla="*/ 19 h 25"/>
                <a:gd name="T2" fmla="*/ 0 w 27"/>
                <a:gd name="T3" fmla="*/ 25 h 25"/>
                <a:gd name="T4" fmla="*/ 27 w 27"/>
                <a:gd name="T5" fmla="*/ 0 h 25"/>
                <a:gd name="T6" fmla="*/ 27 w 27"/>
                <a:gd name="T7" fmla="*/ 15 h 25"/>
                <a:gd name="T8" fmla="*/ 14 w 27"/>
                <a:gd name="T9" fmla="*/ 19 h 25"/>
              </a:gdLst>
              <a:ahLst/>
              <a:cxnLst>
                <a:cxn ang="0">
                  <a:pos x="T0" y="T1"/>
                </a:cxn>
                <a:cxn ang="0">
                  <a:pos x="T2" y="T3"/>
                </a:cxn>
                <a:cxn ang="0">
                  <a:pos x="T4" y="T5"/>
                </a:cxn>
                <a:cxn ang="0">
                  <a:pos x="T6" y="T7"/>
                </a:cxn>
                <a:cxn ang="0">
                  <a:pos x="T8" y="T9"/>
                </a:cxn>
              </a:cxnLst>
              <a:rect l="0" t="0" r="r" b="b"/>
              <a:pathLst>
                <a:path w="27" h="25">
                  <a:moveTo>
                    <a:pt x="14" y="19"/>
                  </a:moveTo>
                  <a:cubicBezTo>
                    <a:pt x="3" y="23"/>
                    <a:pt x="0" y="25"/>
                    <a:pt x="0" y="25"/>
                  </a:cubicBezTo>
                  <a:cubicBezTo>
                    <a:pt x="27" y="0"/>
                    <a:pt x="27" y="0"/>
                    <a:pt x="27" y="0"/>
                  </a:cubicBezTo>
                  <a:cubicBezTo>
                    <a:pt x="27" y="15"/>
                    <a:pt x="27" y="15"/>
                    <a:pt x="27" y="15"/>
                  </a:cubicBezTo>
                  <a:cubicBezTo>
                    <a:pt x="27" y="15"/>
                    <a:pt x="23" y="16"/>
                    <a:pt x="1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92959246-F46B-41EE-833D-F265FF956A28}"/>
                </a:ext>
              </a:extLst>
            </p:cNvPr>
            <p:cNvSpPr>
              <a:spLocks/>
            </p:cNvSpPr>
            <p:nvPr/>
          </p:nvSpPr>
          <p:spPr bwMode="auto">
            <a:xfrm>
              <a:off x="2614613" y="8069263"/>
              <a:ext cx="74612" cy="77787"/>
            </a:xfrm>
            <a:custGeom>
              <a:avLst/>
              <a:gdLst>
                <a:gd name="T0" fmla="*/ 20 w 20"/>
                <a:gd name="T1" fmla="*/ 1 h 20"/>
                <a:gd name="T2" fmla="*/ 11 w 20"/>
                <a:gd name="T3" fmla="*/ 0 h 20"/>
                <a:gd name="T4" fmla="*/ 0 w 20"/>
                <a:gd name="T5" fmla="*/ 0 h 20"/>
                <a:gd name="T6" fmla="*/ 0 w 20"/>
                <a:gd name="T7" fmla="*/ 20 h 20"/>
                <a:gd name="T8" fmla="*/ 20 w 20"/>
                <a:gd name="T9" fmla="*/ 1 h 20"/>
              </a:gdLst>
              <a:ahLst/>
              <a:cxnLst>
                <a:cxn ang="0">
                  <a:pos x="T0" y="T1"/>
                </a:cxn>
                <a:cxn ang="0">
                  <a:pos x="T2" y="T3"/>
                </a:cxn>
                <a:cxn ang="0">
                  <a:pos x="T4" y="T5"/>
                </a:cxn>
                <a:cxn ang="0">
                  <a:pos x="T6" y="T7"/>
                </a:cxn>
                <a:cxn ang="0">
                  <a:pos x="T8" y="T9"/>
                </a:cxn>
              </a:cxnLst>
              <a:rect l="0" t="0" r="r" b="b"/>
              <a:pathLst>
                <a:path w="20" h="20">
                  <a:moveTo>
                    <a:pt x="20" y="1"/>
                  </a:moveTo>
                  <a:cubicBezTo>
                    <a:pt x="20" y="1"/>
                    <a:pt x="13" y="0"/>
                    <a:pt x="11" y="0"/>
                  </a:cubicBezTo>
                  <a:cubicBezTo>
                    <a:pt x="9" y="0"/>
                    <a:pt x="0" y="0"/>
                    <a:pt x="0" y="0"/>
                  </a:cubicBezTo>
                  <a:cubicBezTo>
                    <a:pt x="0" y="20"/>
                    <a:pt x="0" y="20"/>
                    <a:pt x="0" y="20"/>
                  </a:cubicBezTo>
                  <a:lnTo>
                    <a:pt x="2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88F4DF02-F10E-41B6-B7C6-FE6739C0782B}"/>
                </a:ext>
              </a:extLst>
            </p:cNvPr>
            <p:cNvSpPr>
              <a:spLocks/>
            </p:cNvSpPr>
            <p:nvPr/>
          </p:nvSpPr>
          <p:spPr bwMode="auto">
            <a:xfrm>
              <a:off x="2417763" y="8037513"/>
              <a:ext cx="312737" cy="93662"/>
            </a:xfrm>
            <a:custGeom>
              <a:avLst/>
              <a:gdLst>
                <a:gd name="T0" fmla="*/ 0 w 83"/>
                <a:gd name="T1" fmla="*/ 24 h 24"/>
                <a:gd name="T2" fmla="*/ 44 w 83"/>
                <a:gd name="T3" fmla="*/ 8 h 24"/>
                <a:gd name="T4" fmla="*/ 79 w 83"/>
                <a:gd name="T5" fmla="*/ 8 h 24"/>
                <a:gd name="T6" fmla="*/ 82 w 83"/>
                <a:gd name="T7" fmla="*/ 5 h 24"/>
                <a:gd name="T8" fmla="*/ 82 w 83"/>
                <a:gd name="T9" fmla="*/ 2 h 24"/>
                <a:gd name="T10" fmla="*/ 42 w 83"/>
                <a:gd name="T11" fmla="*/ 4 h 24"/>
                <a:gd name="T12" fmla="*/ 0 w 83"/>
                <a:gd name="T13" fmla="*/ 23 h 24"/>
                <a:gd name="T14" fmla="*/ 0 w 8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4">
                  <a:moveTo>
                    <a:pt x="0" y="24"/>
                  </a:moveTo>
                  <a:cubicBezTo>
                    <a:pt x="0" y="24"/>
                    <a:pt x="17" y="11"/>
                    <a:pt x="44" y="8"/>
                  </a:cubicBezTo>
                  <a:cubicBezTo>
                    <a:pt x="61" y="5"/>
                    <a:pt x="79" y="8"/>
                    <a:pt x="79" y="8"/>
                  </a:cubicBezTo>
                  <a:cubicBezTo>
                    <a:pt x="79" y="8"/>
                    <a:pt x="81" y="7"/>
                    <a:pt x="82" y="5"/>
                  </a:cubicBezTo>
                  <a:cubicBezTo>
                    <a:pt x="83" y="3"/>
                    <a:pt x="82" y="2"/>
                    <a:pt x="82" y="2"/>
                  </a:cubicBezTo>
                  <a:cubicBezTo>
                    <a:pt x="82" y="2"/>
                    <a:pt x="65" y="0"/>
                    <a:pt x="42" y="4"/>
                  </a:cubicBezTo>
                  <a:cubicBezTo>
                    <a:pt x="16" y="8"/>
                    <a:pt x="0" y="23"/>
                    <a:pt x="0" y="23"/>
                  </a:cubicBez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395336B7-0315-4CD6-A4F0-4702E2025F31}"/>
                </a:ext>
              </a:extLst>
            </p:cNvPr>
            <p:cNvSpPr>
              <a:spLocks noEditPoints="1"/>
            </p:cNvSpPr>
            <p:nvPr/>
          </p:nvSpPr>
          <p:spPr bwMode="auto">
            <a:xfrm>
              <a:off x="2773363" y="7972425"/>
              <a:ext cx="127000" cy="147637"/>
            </a:xfrm>
            <a:custGeom>
              <a:avLst/>
              <a:gdLst>
                <a:gd name="T0" fmla="*/ 21 w 80"/>
                <a:gd name="T1" fmla="*/ 61 h 93"/>
                <a:gd name="T2" fmla="*/ 59 w 80"/>
                <a:gd name="T3" fmla="*/ 61 h 93"/>
                <a:gd name="T4" fmla="*/ 40 w 80"/>
                <a:gd name="T5" fmla="*/ 9 h 93"/>
                <a:gd name="T6" fmla="*/ 21 w 80"/>
                <a:gd name="T7" fmla="*/ 61 h 93"/>
                <a:gd name="T8" fmla="*/ 45 w 80"/>
                <a:gd name="T9" fmla="*/ 0 h 93"/>
                <a:gd name="T10" fmla="*/ 80 w 80"/>
                <a:gd name="T11" fmla="*/ 93 h 93"/>
                <a:gd name="T12" fmla="*/ 71 w 80"/>
                <a:gd name="T13" fmla="*/ 93 h 93"/>
                <a:gd name="T14" fmla="*/ 61 w 80"/>
                <a:gd name="T15" fmla="*/ 68 h 93"/>
                <a:gd name="T16" fmla="*/ 19 w 80"/>
                <a:gd name="T17" fmla="*/ 68 h 93"/>
                <a:gd name="T18" fmla="*/ 9 w 80"/>
                <a:gd name="T19" fmla="*/ 93 h 93"/>
                <a:gd name="T20" fmla="*/ 0 w 80"/>
                <a:gd name="T21" fmla="*/ 93 h 93"/>
                <a:gd name="T22" fmla="*/ 35 w 80"/>
                <a:gd name="T23" fmla="*/ 0 h 93"/>
                <a:gd name="T24" fmla="*/ 45 w 80"/>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3">
                  <a:moveTo>
                    <a:pt x="21" y="61"/>
                  </a:moveTo>
                  <a:lnTo>
                    <a:pt x="59" y="61"/>
                  </a:lnTo>
                  <a:lnTo>
                    <a:pt x="40" y="9"/>
                  </a:lnTo>
                  <a:lnTo>
                    <a:pt x="21" y="61"/>
                  </a:lnTo>
                  <a:close/>
                  <a:moveTo>
                    <a:pt x="45" y="0"/>
                  </a:moveTo>
                  <a:lnTo>
                    <a:pt x="80" y="93"/>
                  </a:lnTo>
                  <a:lnTo>
                    <a:pt x="71" y="93"/>
                  </a:lnTo>
                  <a:lnTo>
                    <a:pt x="61" y="68"/>
                  </a:lnTo>
                  <a:lnTo>
                    <a:pt x="19" y="68"/>
                  </a:lnTo>
                  <a:lnTo>
                    <a:pt x="9" y="93"/>
                  </a:lnTo>
                  <a:lnTo>
                    <a:pt x="0" y="93"/>
                  </a:lnTo>
                  <a:lnTo>
                    <a:pt x="35"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C2B0909E-409E-49F5-9A0D-658BD22596CF}"/>
                </a:ext>
              </a:extLst>
            </p:cNvPr>
            <p:cNvSpPr>
              <a:spLocks/>
            </p:cNvSpPr>
            <p:nvPr/>
          </p:nvSpPr>
          <p:spPr bwMode="auto">
            <a:xfrm>
              <a:off x="2911475" y="8007350"/>
              <a:ext cx="95250" cy="115887"/>
            </a:xfrm>
            <a:custGeom>
              <a:avLst/>
              <a:gdLst>
                <a:gd name="T0" fmla="*/ 14 w 25"/>
                <a:gd name="T1" fmla="*/ 0 h 30"/>
                <a:gd name="T2" fmla="*/ 25 w 25"/>
                <a:gd name="T3" fmla="*/ 6 h 30"/>
                <a:gd name="T4" fmla="*/ 23 w 25"/>
                <a:gd name="T5" fmla="*/ 8 h 30"/>
                <a:gd name="T6" fmla="*/ 14 w 25"/>
                <a:gd name="T7" fmla="*/ 3 h 30"/>
                <a:gd name="T8" fmla="*/ 4 w 25"/>
                <a:gd name="T9" fmla="*/ 15 h 30"/>
                <a:gd name="T10" fmla="*/ 14 w 25"/>
                <a:gd name="T11" fmla="*/ 27 h 30"/>
                <a:gd name="T12" fmla="*/ 23 w 25"/>
                <a:gd name="T13" fmla="*/ 22 h 30"/>
                <a:gd name="T14" fmla="*/ 25 w 25"/>
                <a:gd name="T15" fmla="*/ 24 h 30"/>
                <a:gd name="T16" fmla="*/ 14 w 25"/>
                <a:gd name="T17" fmla="*/ 30 h 30"/>
                <a:gd name="T18" fmla="*/ 0 w 25"/>
                <a:gd name="T19" fmla="*/ 15 h 30"/>
                <a:gd name="T20" fmla="*/ 14 w 25"/>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0">
                  <a:moveTo>
                    <a:pt x="14" y="0"/>
                  </a:moveTo>
                  <a:cubicBezTo>
                    <a:pt x="19" y="0"/>
                    <a:pt x="23" y="3"/>
                    <a:pt x="25" y="6"/>
                  </a:cubicBezTo>
                  <a:cubicBezTo>
                    <a:pt x="23" y="8"/>
                    <a:pt x="23" y="8"/>
                    <a:pt x="23" y="8"/>
                  </a:cubicBezTo>
                  <a:cubicBezTo>
                    <a:pt x="21" y="5"/>
                    <a:pt x="18" y="3"/>
                    <a:pt x="14" y="3"/>
                  </a:cubicBezTo>
                  <a:cubicBezTo>
                    <a:pt x="8" y="3"/>
                    <a:pt x="4" y="8"/>
                    <a:pt x="4" y="15"/>
                  </a:cubicBezTo>
                  <a:cubicBezTo>
                    <a:pt x="4" y="22"/>
                    <a:pt x="8" y="27"/>
                    <a:pt x="14" y="27"/>
                  </a:cubicBezTo>
                  <a:cubicBezTo>
                    <a:pt x="18" y="27"/>
                    <a:pt x="21" y="25"/>
                    <a:pt x="23" y="22"/>
                  </a:cubicBezTo>
                  <a:cubicBezTo>
                    <a:pt x="25" y="24"/>
                    <a:pt x="25" y="24"/>
                    <a:pt x="25" y="24"/>
                  </a:cubicBezTo>
                  <a:cubicBezTo>
                    <a:pt x="23" y="28"/>
                    <a:pt x="19" y="30"/>
                    <a:pt x="14" y="30"/>
                  </a:cubicBezTo>
                  <a:cubicBezTo>
                    <a:pt x="6" y="30"/>
                    <a:pt x="0" y="24"/>
                    <a:pt x="0" y="15"/>
                  </a:cubicBezTo>
                  <a:cubicBezTo>
                    <a:pt x="0" y="6"/>
                    <a:pt x="6"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A4B48B95-15E2-4E20-B935-EA023EEDC9C0}"/>
                </a:ext>
              </a:extLst>
            </p:cNvPr>
            <p:cNvSpPr>
              <a:spLocks/>
            </p:cNvSpPr>
            <p:nvPr/>
          </p:nvSpPr>
          <p:spPr bwMode="auto">
            <a:xfrm>
              <a:off x="3021013" y="8007350"/>
              <a:ext cx="95250" cy="115887"/>
            </a:xfrm>
            <a:custGeom>
              <a:avLst/>
              <a:gdLst>
                <a:gd name="T0" fmla="*/ 13 w 25"/>
                <a:gd name="T1" fmla="*/ 0 h 30"/>
                <a:gd name="T2" fmla="*/ 25 w 25"/>
                <a:gd name="T3" fmla="*/ 6 h 30"/>
                <a:gd name="T4" fmla="*/ 22 w 25"/>
                <a:gd name="T5" fmla="*/ 8 h 30"/>
                <a:gd name="T6" fmla="*/ 13 w 25"/>
                <a:gd name="T7" fmla="*/ 3 h 30"/>
                <a:gd name="T8" fmla="*/ 3 w 25"/>
                <a:gd name="T9" fmla="*/ 15 h 30"/>
                <a:gd name="T10" fmla="*/ 13 w 25"/>
                <a:gd name="T11" fmla="*/ 27 h 30"/>
                <a:gd name="T12" fmla="*/ 22 w 25"/>
                <a:gd name="T13" fmla="*/ 22 h 30"/>
                <a:gd name="T14" fmla="*/ 25 w 25"/>
                <a:gd name="T15" fmla="*/ 24 h 30"/>
                <a:gd name="T16" fmla="*/ 13 w 25"/>
                <a:gd name="T17" fmla="*/ 30 h 30"/>
                <a:gd name="T18" fmla="*/ 0 w 25"/>
                <a:gd name="T19" fmla="*/ 15 h 30"/>
                <a:gd name="T20" fmla="*/ 13 w 25"/>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0">
                  <a:moveTo>
                    <a:pt x="13" y="0"/>
                  </a:moveTo>
                  <a:cubicBezTo>
                    <a:pt x="18" y="0"/>
                    <a:pt x="22" y="3"/>
                    <a:pt x="25" y="6"/>
                  </a:cubicBezTo>
                  <a:cubicBezTo>
                    <a:pt x="22" y="8"/>
                    <a:pt x="22" y="8"/>
                    <a:pt x="22" y="8"/>
                  </a:cubicBezTo>
                  <a:cubicBezTo>
                    <a:pt x="20" y="5"/>
                    <a:pt x="17" y="3"/>
                    <a:pt x="13" y="3"/>
                  </a:cubicBezTo>
                  <a:cubicBezTo>
                    <a:pt x="7" y="3"/>
                    <a:pt x="3" y="8"/>
                    <a:pt x="3" y="15"/>
                  </a:cubicBezTo>
                  <a:cubicBezTo>
                    <a:pt x="3" y="22"/>
                    <a:pt x="7" y="27"/>
                    <a:pt x="13" y="27"/>
                  </a:cubicBezTo>
                  <a:cubicBezTo>
                    <a:pt x="17" y="27"/>
                    <a:pt x="20" y="25"/>
                    <a:pt x="22" y="22"/>
                  </a:cubicBezTo>
                  <a:cubicBezTo>
                    <a:pt x="25" y="24"/>
                    <a:pt x="25" y="24"/>
                    <a:pt x="25" y="24"/>
                  </a:cubicBezTo>
                  <a:cubicBezTo>
                    <a:pt x="22" y="28"/>
                    <a:pt x="18" y="30"/>
                    <a:pt x="13" y="30"/>
                  </a:cubicBezTo>
                  <a:cubicBezTo>
                    <a:pt x="5" y="30"/>
                    <a:pt x="0" y="24"/>
                    <a:pt x="0" y="15"/>
                  </a:cubicBezTo>
                  <a:cubicBezTo>
                    <a:pt x="0" y="6"/>
                    <a:pt x="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EBD200EF-1293-41A4-843D-DA98E95ADD7C}"/>
                </a:ext>
              </a:extLst>
            </p:cNvPr>
            <p:cNvSpPr>
              <a:spLocks noEditPoints="1"/>
            </p:cNvSpPr>
            <p:nvPr/>
          </p:nvSpPr>
          <p:spPr bwMode="auto">
            <a:xfrm>
              <a:off x="3133725" y="7964488"/>
              <a:ext cx="19050" cy="155575"/>
            </a:xfrm>
            <a:custGeom>
              <a:avLst/>
              <a:gdLst>
                <a:gd name="T0" fmla="*/ 1 w 5"/>
                <a:gd name="T1" fmla="*/ 12 h 40"/>
                <a:gd name="T2" fmla="*/ 4 w 5"/>
                <a:gd name="T3" fmla="*/ 12 h 40"/>
                <a:gd name="T4" fmla="*/ 4 w 5"/>
                <a:gd name="T5" fmla="*/ 40 h 40"/>
                <a:gd name="T6" fmla="*/ 1 w 5"/>
                <a:gd name="T7" fmla="*/ 40 h 40"/>
                <a:gd name="T8" fmla="*/ 1 w 5"/>
                <a:gd name="T9" fmla="*/ 12 h 40"/>
                <a:gd name="T10" fmla="*/ 2 w 5"/>
                <a:gd name="T11" fmla="*/ 0 h 40"/>
                <a:gd name="T12" fmla="*/ 5 w 5"/>
                <a:gd name="T13" fmla="*/ 3 h 40"/>
                <a:gd name="T14" fmla="*/ 2 w 5"/>
                <a:gd name="T15" fmla="*/ 5 h 40"/>
                <a:gd name="T16" fmla="*/ 0 w 5"/>
                <a:gd name="T17" fmla="*/ 3 h 40"/>
                <a:gd name="T18" fmla="*/ 2 w 5"/>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0">
                  <a:moveTo>
                    <a:pt x="1" y="12"/>
                  </a:moveTo>
                  <a:cubicBezTo>
                    <a:pt x="4" y="12"/>
                    <a:pt x="4" y="12"/>
                    <a:pt x="4" y="12"/>
                  </a:cubicBezTo>
                  <a:cubicBezTo>
                    <a:pt x="4" y="40"/>
                    <a:pt x="4" y="40"/>
                    <a:pt x="4" y="40"/>
                  </a:cubicBezTo>
                  <a:cubicBezTo>
                    <a:pt x="1" y="40"/>
                    <a:pt x="1" y="40"/>
                    <a:pt x="1" y="40"/>
                  </a:cubicBezTo>
                  <a:lnTo>
                    <a:pt x="1" y="12"/>
                  </a:lnTo>
                  <a:close/>
                  <a:moveTo>
                    <a:pt x="2" y="0"/>
                  </a:moveTo>
                  <a:cubicBezTo>
                    <a:pt x="4" y="0"/>
                    <a:pt x="5" y="2"/>
                    <a:pt x="5" y="3"/>
                  </a:cubicBezTo>
                  <a:cubicBezTo>
                    <a:pt x="5" y="4"/>
                    <a:pt x="4" y="5"/>
                    <a:pt x="2" y="5"/>
                  </a:cubicBezTo>
                  <a:cubicBezTo>
                    <a:pt x="1" y="5"/>
                    <a:pt x="0" y="4"/>
                    <a:pt x="0" y="3"/>
                  </a:cubicBezTo>
                  <a:cubicBezTo>
                    <a:pt x="0" y="2"/>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D0607BBE-EA87-46A8-B2DF-5D8E2A79948B}"/>
                </a:ext>
              </a:extLst>
            </p:cNvPr>
            <p:cNvSpPr>
              <a:spLocks noEditPoints="1"/>
            </p:cNvSpPr>
            <p:nvPr/>
          </p:nvSpPr>
          <p:spPr bwMode="auto">
            <a:xfrm>
              <a:off x="3171825" y="7964488"/>
              <a:ext cx="95250" cy="158750"/>
            </a:xfrm>
            <a:custGeom>
              <a:avLst/>
              <a:gdLst>
                <a:gd name="T0" fmla="*/ 13 w 25"/>
                <a:gd name="T1" fmla="*/ 38 h 41"/>
                <a:gd name="T2" fmla="*/ 22 w 25"/>
                <a:gd name="T3" fmla="*/ 34 h 41"/>
                <a:gd name="T4" fmla="*/ 22 w 25"/>
                <a:gd name="T5" fmla="*/ 19 h 41"/>
                <a:gd name="T6" fmla="*/ 13 w 25"/>
                <a:gd name="T7" fmla="*/ 14 h 41"/>
                <a:gd name="T8" fmla="*/ 4 w 25"/>
                <a:gd name="T9" fmla="*/ 26 h 41"/>
                <a:gd name="T10" fmla="*/ 13 w 25"/>
                <a:gd name="T11" fmla="*/ 38 h 41"/>
                <a:gd name="T12" fmla="*/ 22 w 25"/>
                <a:gd name="T13" fmla="*/ 37 h 41"/>
                <a:gd name="T14" fmla="*/ 13 w 25"/>
                <a:gd name="T15" fmla="*/ 41 h 41"/>
                <a:gd name="T16" fmla="*/ 0 w 25"/>
                <a:gd name="T17" fmla="*/ 26 h 41"/>
                <a:gd name="T18" fmla="*/ 13 w 25"/>
                <a:gd name="T19" fmla="*/ 11 h 41"/>
                <a:gd name="T20" fmla="*/ 22 w 25"/>
                <a:gd name="T21" fmla="*/ 15 h 41"/>
                <a:gd name="T22" fmla="*/ 22 w 25"/>
                <a:gd name="T23" fmla="*/ 0 h 41"/>
                <a:gd name="T24" fmla="*/ 25 w 25"/>
                <a:gd name="T25" fmla="*/ 0 h 41"/>
                <a:gd name="T26" fmla="*/ 25 w 25"/>
                <a:gd name="T27" fmla="*/ 40 h 41"/>
                <a:gd name="T28" fmla="*/ 22 w 25"/>
                <a:gd name="T29" fmla="*/ 40 h 41"/>
                <a:gd name="T30" fmla="*/ 22 w 25"/>
                <a:gd name="T3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13" y="38"/>
                  </a:moveTo>
                  <a:cubicBezTo>
                    <a:pt x="16" y="38"/>
                    <a:pt x="20" y="36"/>
                    <a:pt x="22" y="34"/>
                  </a:cubicBezTo>
                  <a:cubicBezTo>
                    <a:pt x="22" y="19"/>
                    <a:pt x="22" y="19"/>
                    <a:pt x="22" y="19"/>
                  </a:cubicBezTo>
                  <a:cubicBezTo>
                    <a:pt x="20" y="16"/>
                    <a:pt x="16" y="14"/>
                    <a:pt x="13" y="14"/>
                  </a:cubicBezTo>
                  <a:cubicBezTo>
                    <a:pt x="7" y="14"/>
                    <a:pt x="4" y="19"/>
                    <a:pt x="4" y="26"/>
                  </a:cubicBezTo>
                  <a:cubicBezTo>
                    <a:pt x="4" y="34"/>
                    <a:pt x="7" y="38"/>
                    <a:pt x="13" y="38"/>
                  </a:cubicBezTo>
                  <a:moveTo>
                    <a:pt x="22" y="37"/>
                  </a:moveTo>
                  <a:cubicBezTo>
                    <a:pt x="20" y="39"/>
                    <a:pt x="16" y="41"/>
                    <a:pt x="13" y="41"/>
                  </a:cubicBezTo>
                  <a:cubicBezTo>
                    <a:pt x="5" y="41"/>
                    <a:pt x="0" y="35"/>
                    <a:pt x="0" y="26"/>
                  </a:cubicBezTo>
                  <a:cubicBezTo>
                    <a:pt x="0" y="17"/>
                    <a:pt x="5" y="11"/>
                    <a:pt x="13" y="11"/>
                  </a:cubicBezTo>
                  <a:cubicBezTo>
                    <a:pt x="16" y="11"/>
                    <a:pt x="20" y="13"/>
                    <a:pt x="22" y="15"/>
                  </a:cubicBezTo>
                  <a:cubicBezTo>
                    <a:pt x="22" y="0"/>
                    <a:pt x="22" y="0"/>
                    <a:pt x="22" y="0"/>
                  </a:cubicBezTo>
                  <a:cubicBezTo>
                    <a:pt x="25" y="0"/>
                    <a:pt x="25" y="0"/>
                    <a:pt x="25" y="0"/>
                  </a:cubicBezTo>
                  <a:cubicBezTo>
                    <a:pt x="25" y="40"/>
                    <a:pt x="25" y="40"/>
                    <a:pt x="25" y="40"/>
                  </a:cubicBezTo>
                  <a:cubicBezTo>
                    <a:pt x="22" y="40"/>
                    <a:pt x="22" y="40"/>
                    <a:pt x="22" y="40"/>
                  </a:cubicBezTo>
                  <a:lnTo>
                    <a:pt x="2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EBB87818-9AA3-429C-995F-508EE07F1682}"/>
                </a:ext>
              </a:extLst>
            </p:cNvPr>
            <p:cNvSpPr>
              <a:spLocks noEditPoints="1"/>
            </p:cNvSpPr>
            <p:nvPr/>
          </p:nvSpPr>
          <p:spPr bwMode="auto">
            <a:xfrm>
              <a:off x="3289300" y="8007350"/>
              <a:ext cx="101600" cy="115887"/>
            </a:xfrm>
            <a:custGeom>
              <a:avLst/>
              <a:gdLst>
                <a:gd name="T0" fmla="*/ 23 w 27"/>
                <a:gd name="T1" fmla="*/ 13 h 30"/>
                <a:gd name="T2" fmla="*/ 13 w 27"/>
                <a:gd name="T3" fmla="*/ 3 h 30"/>
                <a:gd name="T4" fmla="*/ 4 w 27"/>
                <a:gd name="T5" fmla="*/ 13 h 30"/>
                <a:gd name="T6" fmla="*/ 23 w 27"/>
                <a:gd name="T7" fmla="*/ 13 h 30"/>
                <a:gd name="T8" fmla="*/ 0 w 27"/>
                <a:gd name="T9" fmla="*/ 15 h 30"/>
                <a:gd name="T10" fmla="*/ 13 w 27"/>
                <a:gd name="T11" fmla="*/ 0 h 30"/>
                <a:gd name="T12" fmla="*/ 27 w 27"/>
                <a:gd name="T13" fmla="*/ 15 h 30"/>
                <a:gd name="T14" fmla="*/ 26 w 27"/>
                <a:gd name="T15" fmla="*/ 16 h 30"/>
                <a:gd name="T16" fmla="*/ 4 w 27"/>
                <a:gd name="T17" fmla="*/ 16 h 30"/>
                <a:gd name="T18" fmla="*/ 14 w 27"/>
                <a:gd name="T19" fmla="*/ 27 h 30"/>
                <a:gd name="T20" fmla="*/ 23 w 27"/>
                <a:gd name="T21" fmla="*/ 23 h 30"/>
                <a:gd name="T22" fmla="*/ 25 w 27"/>
                <a:gd name="T23" fmla="*/ 25 h 30"/>
                <a:gd name="T24" fmla="*/ 14 w 27"/>
                <a:gd name="T25" fmla="*/ 30 h 30"/>
                <a:gd name="T26" fmla="*/ 0 w 27"/>
                <a:gd name="T2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0">
                  <a:moveTo>
                    <a:pt x="23" y="13"/>
                  </a:moveTo>
                  <a:cubicBezTo>
                    <a:pt x="23" y="7"/>
                    <a:pt x="19" y="3"/>
                    <a:pt x="13" y="3"/>
                  </a:cubicBezTo>
                  <a:cubicBezTo>
                    <a:pt x="8" y="3"/>
                    <a:pt x="4" y="7"/>
                    <a:pt x="4" y="13"/>
                  </a:cubicBezTo>
                  <a:lnTo>
                    <a:pt x="23" y="13"/>
                  </a:lnTo>
                  <a:close/>
                  <a:moveTo>
                    <a:pt x="0" y="15"/>
                  </a:moveTo>
                  <a:cubicBezTo>
                    <a:pt x="0" y="6"/>
                    <a:pt x="6" y="0"/>
                    <a:pt x="13" y="0"/>
                  </a:cubicBezTo>
                  <a:cubicBezTo>
                    <a:pt x="21" y="0"/>
                    <a:pt x="27" y="6"/>
                    <a:pt x="27" y="15"/>
                  </a:cubicBezTo>
                  <a:cubicBezTo>
                    <a:pt x="26" y="16"/>
                    <a:pt x="26" y="16"/>
                    <a:pt x="26" y="16"/>
                  </a:cubicBezTo>
                  <a:cubicBezTo>
                    <a:pt x="4" y="16"/>
                    <a:pt x="4" y="16"/>
                    <a:pt x="4" y="16"/>
                  </a:cubicBezTo>
                  <a:cubicBezTo>
                    <a:pt x="4" y="22"/>
                    <a:pt x="8" y="27"/>
                    <a:pt x="14" y="27"/>
                  </a:cubicBezTo>
                  <a:cubicBezTo>
                    <a:pt x="18" y="27"/>
                    <a:pt x="20" y="26"/>
                    <a:pt x="23" y="23"/>
                  </a:cubicBezTo>
                  <a:cubicBezTo>
                    <a:pt x="25" y="25"/>
                    <a:pt x="25" y="25"/>
                    <a:pt x="25" y="25"/>
                  </a:cubicBezTo>
                  <a:cubicBezTo>
                    <a:pt x="23" y="28"/>
                    <a:pt x="19" y="30"/>
                    <a:pt x="14" y="30"/>
                  </a:cubicBezTo>
                  <a:cubicBezTo>
                    <a:pt x="6" y="30"/>
                    <a:pt x="0" y="23"/>
                    <a:pt x="0"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1574B2E7-9931-425A-917E-9533742D5D55}"/>
                </a:ext>
              </a:extLst>
            </p:cNvPr>
            <p:cNvSpPr>
              <a:spLocks/>
            </p:cNvSpPr>
            <p:nvPr/>
          </p:nvSpPr>
          <p:spPr bwMode="auto">
            <a:xfrm>
              <a:off x="3409950" y="8007350"/>
              <a:ext cx="90487" cy="112712"/>
            </a:xfrm>
            <a:custGeom>
              <a:avLst/>
              <a:gdLst>
                <a:gd name="T0" fmla="*/ 24 w 24"/>
                <a:gd name="T1" fmla="*/ 11 h 29"/>
                <a:gd name="T2" fmla="*/ 24 w 24"/>
                <a:gd name="T3" fmla="*/ 29 h 29"/>
                <a:gd name="T4" fmla="*/ 21 w 24"/>
                <a:gd name="T5" fmla="*/ 29 h 29"/>
                <a:gd name="T6" fmla="*/ 21 w 24"/>
                <a:gd name="T7" fmla="*/ 11 h 29"/>
                <a:gd name="T8" fmla="*/ 13 w 24"/>
                <a:gd name="T9" fmla="*/ 3 h 29"/>
                <a:gd name="T10" fmla="*/ 3 w 24"/>
                <a:gd name="T11" fmla="*/ 8 h 29"/>
                <a:gd name="T12" fmla="*/ 3 w 24"/>
                <a:gd name="T13" fmla="*/ 29 h 29"/>
                <a:gd name="T14" fmla="*/ 0 w 24"/>
                <a:gd name="T15" fmla="*/ 29 h 29"/>
                <a:gd name="T16" fmla="*/ 0 w 24"/>
                <a:gd name="T17" fmla="*/ 1 h 29"/>
                <a:gd name="T18" fmla="*/ 3 w 24"/>
                <a:gd name="T19" fmla="*/ 1 h 29"/>
                <a:gd name="T20" fmla="*/ 3 w 24"/>
                <a:gd name="T21" fmla="*/ 5 h 29"/>
                <a:gd name="T22" fmla="*/ 14 w 24"/>
                <a:gd name="T23" fmla="*/ 0 h 29"/>
                <a:gd name="T24" fmla="*/ 24 w 24"/>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9">
                  <a:moveTo>
                    <a:pt x="24" y="11"/>
                  </a:moveTo>
                  <a:cubicBezTo>
                    <a:pt x="24" y="29"/>
                    <a:pt x="24" y="29"/>
                    <a:pt x="24" y="29"/>
                  </a:cubicBezTo>
                  <a:cubicBezTo>
                    <a:pt x="21" y="29"/>
                    <a:pt x="21" y="29"/>
                    <a:pt x="21" y="29"/>
                  </a:cubicBezTo>
                  <a:cubicBezTo>
                    <a:pt x="21" y="11"/>
                    <a:pt x="21" y="11"/>
                    <a:pt x="21" y="11"/>
                  </a:cubicBezTo>
                  <a:cubicBezTo>
                    <a:pt x="21" y="6"/>
                    <a:pt x="18" y="3"/>
                    <a:pt x="13" y="3"/>
                  </a:cubicBezTo>
                  <a:cubicBezTo>
                    <a:pt x="9" y="3"/>
                    <a:pt x="6" y="6"/>
                    <a:pt x="3" y="8"/>
                  </a:cubicBezTo>
                  <a:cubicBezTo>
                    <a:pt x="3" y="29"/>
                    <a:pt x="3" y="29"/>
                    <a:pt x="3" y="29"/>
                  </a:cubicBezTo>
                  <a:cubicBezTo>
                    <a:pt x="0" y="29"/>
                    <a:pt x="0" y="29"/>
                    <a:pt x="0" y="29"/>
                  </a:cubicBezTo>
                  <a:cubicBezTo>
                    <a:pt x="0" y="1"/>
                    <a:pt x="0" y="1"/>
                    <a:pt x="0" y="1"/>
                  </a:cubicBezTo>
                  <a:cubicBezTo>
                    <a:pt x="3" y="1"/>
                    <a:pt x="3" y="1"/>
                    <a:pt x="3" y="1"/>
                  </a:cubicBezTo>
                  <a:cubicBezTo>
                    <a:pt x="3" y="5"/>
                    <a:pt x="3" y="5"/>
                    <a:pt x="3" y="5"/>
                  </a:cubicBezTo>
                  <a:cubicBezTo>
                    <a:pt x="6" y="2"/>
                    <a:pt x="10" y="0"/>
                    <a:pt x="14" y="0"/>
                  </a:cubicBezTo>
                  <a:cubicBezTo>
                    <a:pt x="20" y="0"/>
                    <a:pt x="24" y="4"/>
                    <a:pt x="2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id="{5CEDF551-AF97-4261-B870-FA47086DF761}"/>
                </a:ext>
              </a:extLst>
            </p:cNvPr>
            <p:cNvSpPr>
              <a:spLocks/>
            </p:cNvSpPr>
            <p:nvPr/>
          </p:nvSpPr>
          <p:spPr bwMode="auto">
            <a:xfrm>
              <a:off x="3511550" y="7975600"/>
              <a:ext cx="63500" cy="147637"/>
            </a:xfrm>
            <a:custGeom>
              <a:avLst/>
              <a:gdLst>
                <a:gd name="T0" fmla="*/ 6 w 17"/>
                <a:gd name="T1" fmla="*/ 30 h 38"/>
                <a:gd name="T2" fmla="*/ 6 w 17"/>
                <a:gd name="T3" fmla="*/ 12 h 38"/>
                <a:gd name="T4" fmla="*/ 0 w 17"/>
                <a:gd name="T5" fmla="*/ 12 h 38"/>
                <a:gd name="T6" fmla="*/ 0 w 17"/>
                <a:gd name="T7" fmla="*/ 9 h 38"/>
                <a:gd name="T8" fmla="*/ 6 w 17"/>
                <a:gd name="T9" fmla="*/ 9 h 38"/>
                <a:gd name="T10" fmla="*/ 6 w 17"/>
                <a:gd name="T11" fmla="*/ 0 h 38"/>
                <a:gd name="T12" fmla="*/ 9 w 17"/>
                <a:gd name="T13" fmla="*/ 0 h 38"/>
                <a:gd name="T14" fmla="*/ 9 w 17"/>
                <a:gd name="T15" fmla="*/ 9 h 38"/>
                <a:gd name="T16" fmla="*/ 17 w 17"/>
                <a:gd name="T17" fmla="*/ 9 h 38"/>
                <a:gd name="T18" fmla="*/ 17 w 17"/>
                <a:gd name="T19" fmla="*/ 12 h 38"/>
                <a:gd name="T20" fmla="*/ 9 w 17"/>
                <a:gd name="T21" fmla="*/ 12 h 38"/>
                <a:gd name="T22" fmla="*/ 9 w 17"/>
                <a:gd name="T23" fmla="*/ 29 h 38"/>
                <a:gd name="T24" fmla="*/ 14 w 17"/>
                <a:gd name="T25" fmla="*/ 35 h 38"/>
                <a:gd name="T26" fmla="*/ 17 w 17"/>
                <a:gd name="T27" fmla="*/ 35 h 38"/>
                <a:gd name="T28" fmla="*/ 17 w 17"/>
                <a:gd name="T29" fmla="*/ 38 h 38"/>
                <a:gd name="T30" fmla="*/ 14 w 17"/>
                <a:gd name="T31" fmla="*/ 38 h 38"/>
                <a:gd name="T32" fmla="*/ 6 w 17"/>
                <a:gd name="T3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8">
                  <a:moveTo>
                    <a:pt x="6" y="30"/>
                  </a:moveTo>
                  <a:cubicBezTo>
                    <a:pt x="6" y="12"/>
                    <a:pt x="6" y="12"/>
                    <a:pt x="6" y="12"/>
                  </a:cubicBezTo>
                  <a:cubicBezTo>
                    <a:pt x="0" y="12"/>
                    <a:pt x="0" y="12"/>
                    <a:pt x="0" y="12"/>
                  </a:cubicBezTo>
                  <a:cubicBezTo>
                    <a:pt x="0" y="9"/>
                    <a:pt x="0" y="9"/>
                    <a:pt x="0" y="9"/>
                  </a:cubicBezTo>
                  <a:cubicBezTo>
                    <a:pt x="6" y="9"/>
                    <a:pt x="6" y="9"/>
                    <a:pt x="6" y="9"/>
                  </a:cubicBezTo>
                  <a:cubicBezTo>
                    <a:pt x="6" y="0"/>
                    <a:pt x="6" y="0"/>
                    <a:pt x="6" y="0"/>
                  </a:cubicBezTo>
                  <a:cubicBezTo>
                    <a:pt x="9" y="0"/>
                    <a:pt x="9" y="0"/>
                    <a:pt x="9" y="0"/>
                  </a:cubicBezTo>
                  <a:cubicBezTo>
                    <a:pt x="9" y="9"/>
                    <a:pt x="9" y="9"/>
                    <a:pt x="9" y="9"/>
                  </a:cubicBezTo>
                  <a:cubicBezTo>
                    <a:pt x="17" y="9"/>
                    <a:pt x="17" y="9"/>
                    <a:pt x="17" y="9"/>
                  </a:cubicBezTo>
                  <a:cubicBezTo>
                    <a:pt x="17" y="12"/>
                    <a:pt x="17" y="12"/>
                    <a:pt x="17" y="12"/>
                  </a:cubicBezTo>
                  <a:cubicBezTo>
                    <a:pt x="9" y="12"/>
                    <a:pt x="9" y="12"/>
                    <a:pt x="9" y="12"/>
                  </a:cubicBezTo>
                  <a:cubicBezTo>
                    <a:pt x="9" y="29"/>
                    <a:pt x="9" y="29"/>
                    <a:pt x="9" y="29"/>
                  </a:cubicBezTo>
                  <a:cubicBezTo>
                    <a:pt x="9" y="33"/>
                    <a:pt x="11" y="35"/>
                    <a:pt x="14" y="35"/>
                  </a:cubicBezTo>
                  <a:cubicBezTo>
                    <a:pt x="15" y="35"/>
                    <a:pt x="16" y="35"/>
                    <a:pt x="17" y="35"/>
                  </a:cubicBezTo>
                  <a:cubicBezTo>
                    <a:pt x="17" y="38"/>
                    <a:pt x="17" y="38"/>
                    <a:pt x="17" y="38"/>
                  </a:cubicBezTo>
                  <a:cubicBezTo>
                    <a:pt x="14" y="38"/>
                    <a:pt x="14" y="38"/>
                    <a:pt x="14" y="38"/>
                  </a:cubicBezTo>
                  <a:cubicBezTo>
                    <a:pt x="9" y="38"/>
                    <a:pt x="6" y="36"/>
                    <a:pt x="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7B3AFF4F-9E98-4481-A133-5F588D87EBD6}"/>
                </a:ext>
              </a:extLst>
            </p:cNvPr>
            <p:cNvSpPr>
              <a:spLocks/>
            </p:cNvSpPr>
            <p:nvPr/>
          </p:nvSpPr>
          <p:spPr bwMode="auto">
            <a:xfrm>
              <a:off x="3594100" y="7972425"/>
              <a:ext cx="90487" cy="147637"/>
            </a:xfrm>
            <a:custGeom>
              <a:avLst/>
              <a:gdLst>
                <a:gd name="T0" fmla="*/ 0 w 57"/>
                <a:gd name="T1" fmla="*/ 0 h 93"/>
                <a:gd name="T2" fmla="*/ 57 w 57"/>
                <a:gd name="T3" fmla="*/ 0 h 93"/>
                <a:gd name="T4" fmla="*/ 57 w 57"/>
                <a:gd name="T5" fmla="*/ 7 h 93"/>
                <a:gd name="T6" fmla="*/ 10 w 57"/>
                <a:gd name="T7" fmla="*/ 7 h 93"/>
                <a:gd name="T8" fmla="*/ 10 w 57"/>
                <a:gd name="T9" fmla="*/ 41 h 93"/>
                <a:gd name="T10" fmla="*/ 52 w 57"/>
                <a:gd name="T11" fmla="*/ 41 h 93"/>
                <a:gd name="T12" fmla="*/ 52 w 57"/>
                <a:gd name="T13" fmla="*/ 51 h 93"/>
                <a:gd name="T14" fmla="*/ 10 w 57"/>
                <a:gd name="T15" fmla="*/ 51 h 93"/>
                <a:gd name="T16" fmla="*/ 10 w 57"/>
                <a:gd name="T17" fmla="*/ 93 h 93"/>
                <a:gd name="T18" fmla="*/ 0 w 57"/>
                <a:gd name="T19" fmla="*/ 93 h 93"/>
                <a:gd name="T20" fmla="*/ 0 w 57"/>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93">
                  <a:moveTo>
                    <a:pt x="0" y="0"/>
                  </a:moveTo>
                  <a:lnTo>
                    <a:pt x="57" y="0"/>
                  </a:lnTo>
                  <a:lnTo>
                    <a:pt x="57" y="7"/>
                  </a:lnTo>
                  <a:lnTo>
                    <a:pt x="10" y="7"/>
                  </a:lnTo>
                  <a:lnTo>
                    <a:pt x="10" y="41"/>
                  </a:lnTo>
                  <a:lnTo>
                    <a:pt x="52" y="41"/>
                  </a:lnTo>
                  <a:lnTo>
                    <a:pt x="52" y="51"/>
                  </a:lnTo>
                  <a:lnTo>
                    <a:pt x="10" y="51"/>
                  </a:lnTo>
                  <a:lnTo>
                    <a:pt x="10" y="93"/>
                  </a:lnTo>
                  <a:lnTo>
                    <a:pt x="0" y="9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a:extLst>
                <a:ext uri="{FF2B5EF4-FFF2-40B4-BE49-F238E27FC236}">
                  <a16:creationId xmlns:a16="http://schemas.microsoft.com/office/drawing/2014/main" id="{022F7CA9-9A55-476C-BB47-B23E441A1531}"/>
                </a:ext>
              </a:extLst>
            </p:cNvPr>
            <p:cNvSpPr>
              <a:spLocks/>
            </p:cNvSpPr>
            <p:nvPr/>
          </p:nvSpPr>
          <p:spPr bwMode="auto">
            <a:xfrm>
              <a:off x="3700463" y="8010525"/>
              <a:ext cx="90487" cy="112712"/>
            </a:xfrm>
            <a:custGeom>
              <a:avLst/>
              <a:gdLst>
                <a:gd name="T0" fmla="*/ 21 w 24"/>
                <a:gd name="T1" fmla="*/ 16 h 29"/>
                <a:gd name="T2" fmla="*/ 21 w 24"/>
                <a:gd name="T3" fmla="*/ 0 h 29"/>
                <a:gd name="T4" fmla="*/ 24 w 24"/>
                <a:gd name="T5" fmla="*/ 0 h 29"/>
                <a:gd name="T6" fmla="*/ 24 w 24"/>
                <a:gd name="T7" fmla="*/ 17 h 29"/>
                <a:gd name="T8" fmla="*/ 12 w 24"/>
                <a:gd name="T9" fmla="*/ 29 h 29"/>
                <a:gd name="T10" fmla="*/ 0 w 24"/>
                <a:gd name="T11" fmla="*/ 17 h 29"/>
                <a:gd name="T12" fmla="*/ 0 w 24"/>
                <a:gd name="T13" fmla="*/ 0 h 29"/>
                <a:gd name="T14" fmla="*/ 3 w 24"/>
                <a:gd name="T15" fmla="*/ 0 h 29"/>
                <a:gd name="T16" fmla="*/ 3 w 24"/>
                <a:gd name="T17" fmla="*/ 16 h 29"/>
                <a:gd name="T18" fmla="*/ 12 w 24"/>
                <a:gd name="T19" fmla="*/ 26 h 29"/>
                <a:gd name="T20" fmla="*/ 21 w 24"/>
                <a:gd name="T21"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9">
                  <a:moveTo>
                    <a:pt x="21" y="16"/>
                  </a:moveTo>
                  <a:cubicBezTo>
                    <a:pt x="21" y="0"/>
                    <a:pt x="21" y="0"/>
                    <a:pt x="21" y="0"/>
                  </a:cubicBezTo>
                  <a:cubicBezTo>
                    <a:pt x="24" y="0"/>
                    <a:pt x="24" y="0"/>
                    <a:pt x="24" y="0"/>
                  </a:cubicBezTo>
                  <a:cubicBezTo>
                    <a:pt x="24" y="17"/>
                    <a:pt x="24" y="17"/>
                    <a:pt x="24" y="17"/>
                  </a:cubicBezTo>
                  <a:cubicBezTo>
                    <a:pt x="24" y="25"/>
                    <a:pt x="19" y="29"/>
                    <a:pt x="12" y="29"/>
                  </a:cubicBezTo>
                  <a:cubicBezTo>
                    <a:pt x="5" y="29"/>
                    <a:pt x="0" y="25"/>
                    <a:pt x="0" y="17"/>
                  </a:cubicBezTo>
                  <a:cubicBezTo>
                    <a:pt x="0" y="0"/>
                    <a:pt x="0" y="0"/>
                    <a:pt x="0" y="0"/>
                  </a:cubicBezTo>
                  <a:cubicBezTo>
                    <a:pt x="3" y="0"/>
                    <a:pt x="3" y="0"/>
                    <a:pt x="3" y="0"/>
                  </a:cubicBezTo>
                  <a:cubicBezTo>
                    <a:pt x="3" y="16"/>
                    <a:pt x="3" y="16"/>
                    <a:pt x="3" y="16"/>
                  </a:cubicBezTo>
                  <a:cubicBezTo>
                    <a:pt x="3" y="23"/>
                    <a:pt x="7" y="26"/>
                    <a:pt x="12" y="26"/>
                  </a:cubicBezTo>
                  <a:cubicBezTo>
                    <a:pt x="17" y="26"/>
                    <a:pt x="21" y="23"/>
                    <a:pt x="21"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a:extLst>
                <a:ext uri="{FF2B5EF4-FFF2-40B4-BE49-F238E27FC236}">
                  <a16:creationId xmlns:a16="http://schemas.microsoft.com/office/drawing/2014/main" id="{76BD4471-B74F-4AB1-A549-B4D8D8A45AAF}"/>
                </a:ext>
              </a:extLst>
            </p:cNvPr>
            <p:cNvSpPr>
              <a:spLocks/>
            </p:cNvSpPr>
            <p:nvPr/>
          </p:nvSpPr>
          <p:spPr bwMode="auto">
            <a:xfrm>
              <a:off x="3816350" y="8007350"/>
              <a:ext cx="90487" cy="112712"/>
            </a:xfrm>
            <a:custGeom>
              <a:avLst/>
              <a:gdLst>
                <a:gd name="T0" fmla="*/ 24 w 24"/>
                <a:gd name="T1" fmla="*/ 11 h 29"/>
                <a:gd name="T2" fmla="*/ 24 w 24"/>
                <a:gd name="T3" fmla="*/ 29 h 29"/>
                <a:gd name="T4" fmla="*/ 21 w 24"/>
                <a:gd name="T5" fmla="*/ 29 h 29"/>
                <a:gd name="T6" fmla="*/ 21 w 24"/>
                <a:gd name="T7" fmla="*/ 11 h 29"/>
                <a:gd name="T8" fmla="*/ 13 w 24"/>
                <a:gd name="T9" fmla="*/ 3 h 29"/>
                <a:gd name="T10" fmla="*/ 3 w 24"/>
                <a:gd name="T11" fmla="*/ 8 h 29"/>
                <a:gd name="T12" fmla="*/ 3 w 24"/>
                <a:gd name="T13" fmla="*/ 29 h 29"/>
                <a:gd name="T14" fmla="*/ 0 w 24"/>
                <a:gd name="T15" fmla="*/ 29 h 29"/>
                <a:gd name="T16" fmla="*/ 0 w 24"/>
                <a:gd name="T17" fmla="*/ 1 h 29"/>
                <a:gd name="T18" fmla="*/ 3 w 24"/>
                <a:gd name="T19" fmla="*/ 1 h 29"/>
                <a:gd name="T20" fmla="*/ 3 w 24"/>
                <a:gd name="T21" fmla="*/ 5 h 29"/>
                <a:gd name="T22" fmla="*/ 14 w 24"/>
                <a:gd name="T23" fmla="*/ 0 h 29"/>
                <a:gd name="T24" fmla="*/ 24 w 24"/>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9">
                  <a:moveTo>
                    <a:pt x="24" y="11"/>
                  </a:moveTo>
                  <a:cubicBezTo>
                    <a:pt x="24" y="29"/>
                    <a:pt x="24" y="29"/>
                    <a:pt x="24" y="29"/>
                  </a:cubicBezTo>
                  <a:cubicBezTo>
                    <a:pt x="21" y="29"/>
                    <a:pt x="21" y="29"/>
                    <a:pt x="21" y="29"/>
                  </a:cubicBezTo>
                  <a:cubicBezTo>
                    <a:pt x="21" y="11"/>
                    <a:pt x="21" y="11"/>
                    <a:pt x="21" y="11"/>
                  </a:cubicBezTo>
                  <a:cubicBezTo>
                    <a:pt x="21" y="6"/>
                    <a:pt x="18" y="3"/>
                    <a:pt x="13" y="3"/>
                  </a:cubicBezTo>
                  <a:cubicBezTo>
                    <a:pt x="9" y="3"/>
                    <a:pt x="5" y="6"/>
                    <a:pt x="3" y="8"/>
                  </a:cubicBezTo>
                  <a:cubicBezTo>
                    <a:pt x="3" y="29"/>
                    <a:pt x="3" y="29"/>
                    <a:pt x="3" y="29"/>
                  </a:cubicBezTo>
                  <a:cubicBezTo>
                    <a:pt x="0" y="29"/>
                    <a:pt x="0" y="29"/>
                    <a:pt x="0" y="29"/>
                  </a:cubicBezTo>
                  <a:cubicBezTo>
                    <a:pt x="0" y="1"/>
                    <a:pt x="0" y="1"/>
                    <a:pt x="0" y="1"/>
                  </a:cubicBezTo>
                  <a:cubicBezTo>
                    <a:pt x="3" y="1"/>
                    <a:pt x="3" y="1"/>
                    <a:pt x="3" y="1"/>
                  </a:cubicBezTo>
                  <a:cubicBezTo>
                    <a:pt x="3" y="5"/>
                    <a:pt x="3" y="5"/>
                    <a:pt x="3" y="5"/>
                  </a:cubicBezTo>
                  <a:cubicBezTo>
                    <a:pt x="6" y="2"/>
                    <a:pt x="10" y="0"/>
                    <a:pt x="14" y="0"/>
                  </a:cubicBezTo>
                  <a:cubicBezTo>
                    <a:pt x="20" y="0"/>
                    <a:pt x="24" y="4"/>
                    <a:pt x="2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17C9F48E-F2F5-4E6D-8C6B-2E5983C6C09E}"/>
                </a:ext>
              </a:extLst>
            </p:cNvPr>
            <p:cNvSpPr>
              <a:spLocks noEditPoints="1"/>
            </p:cNvSpPr>
            <p:nvPr/>
          </p:nvSpPr>
          <p:spPr bwMode="auto">
            <a:xfrm>
              <a:off x="3929063" y="7964488"/>
              <a:ext cx="95250" cy="158750"/>
            </a:xfrm>
            <a:custGeom>
              <a:avLst/>
              <a:gdLst>
                <a:gd name="T0" fmla="*/ 13 w 25"/>
                <a:gd name="T1" fmla="*/ 38 h 41"/>
                <a:gd name="T2" fmla="*/ 21 w 25"/>
                <a:gd name="T3" fmla="*/ 34 h 41"/>
                <a:gd name="T4" fmla="*/ 21 w 25"/>
                <a:gd name="T5" fmla="*/ 19 h 41"/>
                <a:gd name="T6" fmla="*/ 13 w 25"/>
                <a:gd name="T7" fmla="*/ 14 h 41"/>
                <a:gd name="T8" fmla="*/ 3 w 25"/>
                <a:gd name="T9" fmla="*/ 26 h 41"/>
                <a:gd name="T10" fmla="*/ 13 w 25"/>
                <a:gd name="T11" fmla="*/ 38 h 41"/>
                <a:gd name="T12" fmla="*/ 21 w 25"/>
                <a:gd name="T13" fmla="*/ 37 h 41"/>
                <a:gd name="T14" fmla="*/ 12 w 25"/>
                <a:gd name="T15" fmla="*/ 41 h 41"/>
                <a:gd name="T16" fmla="*/ 0 w 25"/>
                <a:gd name="T17" fmla="*/ 26 h 41"/>
                <a:gd name="T18" fmla="*/ 12 w 25"/>
                <a:gd name="T19" fmla="*/ 11 h 41"/>
                <a:gd name="T20" fmla="*/ 21 w 25"/>
                <a:gd name="T21" fmla="*/ 15 h 41"/>
                <a:gd name="T22" fmla="*/ 21 w 25"/>
                <a:gd name="T23" fmla="*/ 0 h 41"/>
                <a:gd name="T24" fmla="*/ 25 w 25"/>
                <a:gd name="T25" fmla="*/ 0 h 41"/>
                <a:gd name="T26" fmla="*/ 25 w 25"/>
                <a:gd name="T27" fmla="*/ 40 h 41"/>
                <a:gd name="T28" fmla="*/ 21 w 25"/>
                <a:gd name="T29" fmla="*/ 40 h 41"/>
                <a:gd name="T30" fmla="*/ 21 w 25"/>
                <a:gd name="T3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13" y="38"/>
                  </a:moveTo>
                  <a:cubicBezTo>
                    <a:pt x="16" y="38"/>
                    <a:pt x="19" y="36"/>
                    <a:pt x="21" y="34"/>
                  </a:cubicBezTo>
                  <a:cubicBezTo>
                    <a:pt x="21" y="19"/>
                    <a:pt x="21" y="19"/>
                    <a:pt x="21" y="19"/>
                  </a:cubicBezTo>
                  <a:cubicBezTo>
                    <a:pt x="19" y="16"/>
                    <a:pt x="16" y="14"/>
                    <a:pt x="13" y="14"/>
                  </a:cubicBezTo>
                  <a:cubicBezTo>
                    <a:pt x="6" y="14"/>
                    <a:pt x="3" y="19"/>
                    <a:pt x="3" y="26"/>
                  </a:cubicBezTo>
                  <a:cubicBezTo>
                    <a:pt x="3" y="34"/>
                    <a:pt x="6" y="38"/>
                    <a:pt x="13" y="38"/>
                  </a:cubicBezTo>
                  <a:moveTo>
                    <a:pt x="21" y="37"/>
                  </a:moveTo>
                  <a:cubicBezTo>
                    <a:pt x="19" y="39"/>
                    <a:pt x="16" y="41"/>
                    <a:pt x="12" y="41"/>
                  </a:cubicBezTo>
                  <a:cubicBezTo>
                    <a:pt x="4" y="41"/>
                    <a:pt x="0" y="35"/>
                    <a:pt x="0" y="26"/>
                  </a:cubicBezTo>
                  <a:cubicBezTo>
                    <a:pt x="0" y="17"/>
                    <a:pt x="4" y="11"/>
                    <a:pt x="12" y="11"/>
                  </a:cubicBezTo>
                  <a:cubicBezTo>
                    <a:pt x="16" y="11"/>
                    <a:pt x="19" y="13"/>
                    <a:pt x="21" y="15"/>
                  </a:cubicBezTo>
                  <a:cubicBezTo>
                    <a:pt x="21" y="0"/>
                    <a:pt x="21" y="0"/>
                    <a:pt x="21" y="0"/>
                  </a:cubicBezTo>
                  <a:cubicBezTo>
                    <a:pt x="25" y="0"/>
                    <a:pt x="25" y="0"/>
                    <a:pt x="25" y="0"/>
                  </a:cubicBezTo>
                  <a:cubicBezTo>
                    <a:pt x="25" y="40"/>
                    <a:pt x="25" y="40"/>
                    <a:pt x="25" y="40"/>
                  </a:cubicBezTo>
                  <a:cubicBezTo>
                    <a:pt x="21" y="40"/>
                    <a:pt x="21" y="40"/>
                    <a:pt x="21" y="40"/>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7427EE99-009C-42AB-A638-8D55AB9FF3C6}"/>
                </a:ext>
              </a:extLst>
            </p:cNvPr>
            <p:cNvSpPr>
              <a:spLocks/>
            </p:cNvSpPr>
            <p:nvPr/>
          </p:nvSpPr>
          <p:spPr bwMode="auto">
            <a:xfrm>
              <a:off x="7400925" y="7862888"/>
              <a:ext cx="33337" cy="61912"/>
            </a:xfrm>
            <a:custGeom>
              <a:avLst/>
              <a:gdLst>
                <a:gd name="T0" fmla="*/ 5 w 9"/>
                <a:gd name="T1" fmla="*/ 15 h 16"/>
                <a:gd name="T2" fmla="*/ 9 w 9"/>
                <a:gd name="T3" fmla="*/ 16 h 16"/>
                <a:gd name="T4" fmla="*/ 4 w 9"/>
                <a:gd name="T5" fmla="*/ 0 h 16"/>
                <a:gd name="T6" fmla="*/ 0 w 9"/>
                <a:gd name="T7" fmla="*/ 16 h 16"/>
                <a:gd name="T8" fmla="*/ 5 w 9"/>
                <a:gd name="T9" fmla="*/ 15 h 16"/>
              </a:gdLst>
              <a:ahLst/>
              <a:cxnLst>
                <a:cxn ang="0">
                  <a:pos x="T0" y="T1"/>
                </a:cxn>
                <a:cxn ang="0">
                  <a:pos x="T2" y="T3"/>
                </a:cxn>
                <a:cxn ang="0">
                  <a:pos x="T4" y="T5"/>
                </a:cxn>
                <a:cxn ang="0">
                  <a:pos x="T6" y="T7"/>
                </a:cxn>
                <a:cxn ang="0">
                  <a:pos x="T8" y="T9"/>
                </a:cxn>
              </a:cxnLst>
              <a:rect l="0" t="0" r="r" b="b"/>
              <a:pathLst>
                <a:path w="9" h="16">
                  <a:moveTo>
                    <a:pt x="5" y="15"/>
                  </a:moveTo>
                  <a:cubicBezTo>
                    <a:pt x="6" y="15"/>
                    <a:pt x="7" y="15"/>
                    <a:pt x="9" y="16"/>
                  </a:cubicBezTo>
                  <a:cubicBezTo>
                    <a:pt x="4" y="0"/>
                    <a:pt x="4" y="0"/>
                    <a:pt x="4" y="0"/>
                  </a:cubicBezTo>
                  <a:cubicBezTo>
                    <a:pt x="0" y="16"/>
                    <a:pt x="0" y="16"/>
                    <a:pt x="0" y="16"/>
                  </a:cubicBezTo>
                  <a:cubicBezTo>
                    <a:pt x="2" y="15"/>
                    <a:pt x="3" y="15"/>
                    <a:pt x="5"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4">
              <a:extLst>
                <a:ext uri="{FF2B5EF4-FFF2-40B4-BE49-F238E27FC236}">
                  <a16:creationId xmlns:a16="http://schemas.microsoft.com/office/drawing/2014/main" id="{BAE28E99-A528-4072-BD97-0D1B8207EBBE}"/>
                </a:ext>
              </a:extLst>
            </p:cNvPr>
            <p:cNvSpPr>
              <a:spLocks/>
            </p:cNvSpPr>
            <p:nvPr/>
          </p:nvSpPr>
          <p:spPr bwMode="auto">
            <a:xfrm>
              <a:off x="7332663" y="7897813"/>
              <a:ext cx="52387" cy="53975"/>
            </a:xfrm>
            <a:custGeom>
              <a:avLst/>
              <a:gdLst>
                <a:gd name="T0" fmla="*/ 11 w 14"/>
                <a:gd name="T1" fmla="*/ 11 h 14"/>
                <a:gd name="T2" fmla="*/ 14 w 14"/>
                <a:gd name="T3" fmla="*/ 8 h 14"/>
                <a:gd name="T4" fmla="*/ 0 w 14"/>
                <a:gd name="T5" fmla="*/ 0 h 14"/>
                <a:gd name="T6" fmla="*/ 8 w 14"/>
                <a:gd name="T7" fmla="*/ 14 h 14"/>
                <a:gd name="T8" fmla="*/ 11 w 14"/>
                <a:gd name="T9" fmla="*/ 11 h 14"/>
              </a:gdLst>
              <a:ahLst/>
              <a:cxnLst>
                <a:cxn ang="0">
                  <a:pos x="T0" y="T1"/>
                </a:cxn>
                <a:cxn ang="0">
                  <a:pos x="T2" y="T3"/>
                </a:cxn>
                <a:cxn ang="0">
                  <a:pos x="T4" y="T5"/>
                </a:cxn>
                <a:cxn ang="0">
                  <a:pos x="T6" y="T7"/>
                </a:cxn>
                <a:cxn ang="0">
                  <a:pos x="T8" y="T9"/>
                </a:cxn>
              </a:cxnLst>
              <a:rect l="0" t="0" r="r" b="b"/>
              <a:pathLst>
                <a:path w="14" h="14">
                  <a:moveTo>
                    <a:pt x="11" y="11"/>
                  </a:moveTo>
                  <a:cubicBezTo>
                    <a:pt x="12" y="9"/>
                    <a:pt x="13" y="9"/>
                    <a:pt x="14" y="8"/>
                  </a:cubicBezTo>
                  <a:cubicBezTo>
                    <a:pt x="0" y="0"/>
                    <a:pt x="0" y="0"/>
                    <a:pt x="0" y="0"/>
                  </a:cubicBezTo>
                  <a:cubicBezTo>
                    <a:pt x="8" y="14"/>
                    <a:pt x="8" y="14"/>
                    <a:pt x="8" y="14"/>
                  </a:cubicBezTo>
                  <a:cubicBezTo>
                    <a:pt x="9" y="13"/>
                    <a:pt x="10" y="12"/>
                    <a:pt x="11"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id="{F4BD5BE8-A2F5-46BE-90AA-A25C5FB09D02}"/>
                </a:ext>
              </a:extLst>
            </p:cNvPr>
            <p:cNvSpPr>
              <a:spLocks/>
            </p:cNvSpPr>
            <p:nvPr/>
          </p:nvSpPr>
          <p:spPr bwMode="auto">
            <a:xfrm>
              <a:off x="7299325" y="7967663"/>
              <a:ext cx="60325" cy="34925"/>
            </a:xfrm>
            <a:custGeom>
              <a:avLst/>
              <a:gdLst>
                <a:gd name="T0" fmla="*/ 15 w 16"/>
                <a:gd name="T1" fmla="*/ 4 h 9"/>
                <a:gd name="T2" fmla="*/ 15 w 16"/>
                <a:gd name="T3" fmla="*/ 0 h 9"/>
                <a:gd name="T4" fmla="*/ 0 w 16"/>
                <a:gd name="T5" fmla="*/ 4 h 9"/>
                <a:gd name="T6" fmla="*/ 16 w 16"/>
                <a:gd name="T7" fmla="*/ 9 h 9"/>
                <a:gd name="T8" fmla="*/ 15 w 16"/>
                <a:gd name="T9" fmla="*/ 4 h 9"/>
              </a:gdLst>
              <a:ahLst/>
              <a:cxnLst>
                <a:cxn ang="0">
                  <a:pos x="T0" y="T1"/>
                </a:cxn>
                <a:cxn ang="0">
                  <a:pos x="T2" y="T3"/>
                </a:cxn>
                <a:cxn ang="0">
                  <a:pos x="T4" y="T5"/>
                </a:cxn>
                <a:cxn ang="0">
                  <a:pos x="T6" y="T7"/>
                </a:cxn>
                <a:cxn ang="0">
                  <a:pos x="T8" y="T9"/>
                </a:cxn>
              </a:cxnLst>
              <a:rect l="0" t="0" r="r" b="b"/>
              <a:pathLst>
                <a:path w="16" h="9">
                  <a:moveTo>
                    <a:pt x="15" y="4"/>
                  </a:moveTo>
                  <a:cubicBezTo>
                    <a:pt x="15" y="3"/>
                    <a:pt x="15" y="1"/>
                    <a:pt x="15" y="0"/>
                  </a:cubicBezTo>
                  <a:cubicBezTo>
                    <a:pt x="0" y="4"/>
                    <a:pt x="0" y="4"/>
                    <a:pt x="0" y="4"/>
                  </a:cubicBezTo>
                  <a:cubicBezTo>
                    <a:pt x="16" y="9"/>
                    <a:pt x="16" y="9"/>
                    <a:pt x="16" y="9"/>
                  </a:cubicBezTo>
                  <a:cubicBezTo>
                    <a:pt x="15" y="7"/>
                    <a:pt x="15" y="6"/>
                    <a:pt x="15"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6">
              <a:extLst>
                <a:ext uri="{FF2B5EF4-FFF2-40B4-BE49-F238E27FC236}">
                  <a16:creationId xmlns:a16="http://schemas.microsoft.com/office/drawing/2014/main" id="{D9C98DAA-6544-41DB-A2CE-4F6ED2760A03}"/>
                </a:ext>
              </a:extLst>
            </p:cNvPr>
            <p:cNvSpPr>
              <a:spLocks/>
            </p:cNvSpPr>
            <p:nvPr/>
          </p:nvSpPr>
          <p:spPr bwMode="auto">
            <a:xfrm>
              <a:off x="6707188" y="7975600"/>
              <a:ext cx="153987" cy="193675"/>
            </a:xfrm>
            <a:custGeom>
              <a:avLst/>
              <a:gdLst>
                <a:gd name="T0" fmla="*/ 22 w 41"/>
                <a:gd name="T1" fmla="*/ 0 h 50"/>
                <a:gd name="T2" fmla="*/ 41 w 41"/>
                <a:gd name="T3" fmla="*/ 10 h 50"/>
                <a:gd name="T4" fmla="*/ 37 w 41"/>
                <a:gd name="T5" fmla="*/ 12 h 50"/>
                <a:gd name="T6" fmla="*/ 22 w 41"/>
                <a:gd name="T7" fmla="*/ 4 h 50"/>
                <a:gd name="T8" fmla="*/ 5 w 41"/>
                <a:gd name="T9" fmla="*/ 25 h 50"/>
                <a:gd name="T10" fmla="*/ 22 w 41"/>
                <a:gd name="T11" fmla="*/ 46 h 50"/>
                <a:gd name="T12" fmla="*/ 37 w 41"/>
                <a:gd name="T13" fmla="*/ 38 h 50"/>
                <a:gd name="T14" fmla="*/ 41 w 41"/>
                <a:gd name="T15" fmla="*/ 40 h 50"/>
                <a:gd name="T16" fmla="*/ 22 w 41"/>
                <a:gd name="T17" fmla="*/ 50 h 50"/>
                <a:gd name="T18" fmla="*/ 0 w 41"/>
                <a:gd name="T19" fmla="*/ 25 h 50"/>
                <a:gd name="T20" fmla="*/ 22 w 41"/>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0">
                  <a:moveTo>
                    <a:pt x="22" y="0"/>
                  </a:moveTo>
                  <a:cubicBezTo>
                    <a:pt x="31" y="0"/>
                    <a:pt x="37" y="4"/>
                    <a:pt x="41" y="10"/>
                  </a:cubicBezTo>
                  <a:cubicBezTo>
                    <a:pt x="37" y="12"/>
                    <a:pt x="37" y="12"/>
                    <a:pt x="37" y="12"/>
                  </a:cubicBezTo>
                  <a:cubicBezTo>
                    <a:pt x="33" y="6"/>
                    <a:pt x="29" y="4"/>
                    <a:pt x="22" y="4"/>
                  </a:cubicBezTo>
                  <a:cubicBezTo>
                    <a:pt x="12" y="4"/>
                    <a:pt x="5" y="12"/>
                    <a:pt x="5" y="25"/>
                  </a:cubicBezTo>
                  <a:cubicBezTo>
                    <a:pt x="5" y="38"/>
                    <a:pt x="12" y="46"/>
                    <a:pt x="22" y="46"/>
                  </a:cubicBezTo>
                  <a:cubicBezTo>
                    <a:pt x="29" y="46"/>
                    <a:pt x="33" y="43"/>
                    <a:pt x="37" y="38"/>
                  </a:cubicBezTo>
                  <a:cubicBezTo>
                    <a:pt x="41" y="40"/>
                    <a:pt x="41" y="40"/>
                    <a:pt x="41" y="40"/>
                  </a:cubicBezTo>
                  <a:cubicBezTo>
                    <a:pt x="37" y="46"/>
                    <a:pt x="31" y="50"/>
                    <a:pt x="22" y="50"/>
                  </a:cubicBezTo>
                  <a:cubicBezTo>
                    <a:pt x="9" y="50"/>
                    <a:pt x="0" y="39"/>
                    <a:pt x="0" y="25"/>
                  </a:cubicBezTo>
                  <a:cubicBezTo>
                    <a:pt x="0" y="10"/>
                    <a:pt x="9"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7">
              <a:extLst>
                <a:ext uri="{FF2B5EF4-FFF2-40B4-BE49-F238E27FC236}">
                  <a16:creationId xmlns:a16="http://schemas.microsoft.com/office/drawing/2014/main" id="{B109CD9D-D754-44B2-BE43-5B1815CA8961}"/>
                </a:ext>
              </a:extLst>
            </p:cNvPr>
            <p:cNvSpPr>
              <a:spLocks noEditPoints="1"/>
            </p:cNvSpPr>
            <p:nvPr/>
          </p:nvSpPr>
          <p:spPr bwMode="auto">
            <a:xfrm>
              <a:off x="6884988" y="8026400"/>
              <a:ext cx="127000" cy="142875"/>
            </a:xfrm>
            <a:custGeom>
              <a:avLst/>
              <a:gdLst>
                <a:gd name="T0" fmla="*/ 17 w 34"/>
                <a:gd name="T1" fmla="*/ 3 h 37"/>
                <a:gd name="T2" fmla="*/ 5 w 34"/>
                <a:gd name="T3" fmla="*/ 18 h 37"/>
                <a:gd name="T4" fmla="*/ 17 w 34"/>
                <a:gd name="T5" fmla="*/ 33 h 37"/>
                <a:gd name="T6" fmla="*/ 30 w 34"/>
                <a:gd name="T7" fmla="*/ 18 h 37"/>
                <a:gd name="T8" fmla="*/ 17 w 34"/>
                <a:gd name="T9" fmla="*/ 3 h 37"/>
                <a:gd name="T10" fmla="*/ 17 w 34"/>
                <a:gd name="T11" fmla="*/ 37 h 37"/>
                <a:gd name="T12" fmla="*/ 0 w 34"/>
                <a:gd name="T13" fmla="*/ 18 h 37"/>
                <a:gd name="T14" fmla="*/ 17 w 34"/>
                <a:gd name="T15" fmla="*/ 0 h 37"/>
                <a:gd name="T16" fmla="*/ 34 w 34"/>
                <a:gd name="T17" fmla="*/ 18 h 37"/>
                <a:gd name="T18" fmla="*/ 17 w 34"/>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7">
                  <a:moveTo>
                    <a:pt x="17" y="3"/>
                  </a:moveTo>
                  <a:cubicBezTo>
                    <a:pt x="10" y="3"/>
                    <a:pt x="5" y="9"/>
                    <a:pt x="5" y="18"/>
                  </a:cubicBezTo>
                  <a:cubicBezTo>
                    <a:pt x="5" y="27"/>
                    <a:pt x="10" y="33"/>
                    <a:pt x="17" y="33"/>
                  </a:cubicBezTo>
                  <a:cubicBezTo>
                    <a:pt x="25" y="33"/>
                    <a:pt x="30" y="27"/>
                    <a:pt x="30" y="18"/>
                  </a:cubicBezTo>
                  <a:cubicBezTo>
                    <a:pt x="30" y="9"/>
                    <a:pt x="25" y="3"/>
                    <a:pt x="17" y="3"/>
                  </a:cubicBezTo>
                  <a:moveTo>
                    <a:pt x="17" y="37"/>
                  </a:moveTo>
                  <a:cubicBezTo>
                    <a:pt x="7" y="37"/>
                    <a:pt x="0" y="29"/>
                    <a:pt x="0" y="18"/>
                  </a:cubicBezTo>
                  <a:cubicBezTo>
                    <a:pt x="0" y="7"/>
                    <a:pt x="7" y="0"/>
                    <a:pt x="17" y="0"/>
                  </a:cubicBezTo>
                  <a:cubicBezTo>
                    <a:pt x="27" y="0"/>
                    <a:pt x="34" y="7"/>
                    <a:pt x="34" y="18"/>
                  </a:cubicBezTo>
                  <a:cubicBezTo>
                    <a:pt x="34" y="29"/>
                    <a:pt x="27" y="37"/>
                    <a:pt x="17"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8">
              <a:extLst>
                <a:ext uri="{FF2B5EF4-FFF2-40B4-BE49-F238E27FC236}">
                  <a16:creationId xmlns:a16="http://schemas.microsoft.com/office/drawing/2014/main" id="{2A31D90B-05DA-4FAE-B28E-5182C609811C}"/>
                </a:ext>
              </a:extLst>
            </p:cNvPr>
            <p:cNvSpPr>
              <a:spLocks/>
            </p:cNvSpPr>
            <p:nvPr/>
          </p:nvSpPr>
          <p:spPr bwMode="auto">
            <a:xfrm>
              <a:off x="7042150" y="8026400"/>
              <a:ext cx="192087" cy="139700"/>
            </a:xfrm>
            <a:custGeom>
              <a:avLst/>
              <a:gdLst>
                <a:gd name="T0" fmla="*/ 26 w 51"/>
                <a:gd name="T1" fmla="*/ 5 h 36"/>
                <a:gd name="T2" fmla="*/ 39 w 51"/>
                <a:gd name="T3" fmla="*/ 0 h 36"/>
                <a:gd name="T4" fmla="*/ 51 w 51"/>
                <a:gd name="T5" fmla="*/ 12 h 36"/>
                <a:gd name="T6" fmla="*/ 51 w 51"/>
                <a:gd name="T7" fmla="*/ 36 h 36"/>
                <a:gd name="T8" fmla="*/ 46 w 51"/>
                <a:gd name="T9" fmla="*/ 36 h 36"/>
                <a:gd name="T10" fmla="*/ 46 w 51"/>
                <a:gd name="T11" fmla="*/ 13 h 36"/>
                <a:gd name="T12" fmla="*/ 38 w 51"/>
                <a:gd name="T13" fmla="*/ 3 h 36"/>
                <a:gd name="T14" fmla="*/ 27 w 51"/>
                <a:gd name="T15" fmla="*/ 9 h 36"/>
                <a:gd name="T16" fmla="*/ 28 w 51"/>
                <a:gd name="T17" fmla="*/ 12 h 36"/>
                <a:gd name="T18" fmla="*/ 28 w 51"/>
                <a:gd name="T19" fmla="*/ 36 h 36"/>
                <a:gd name="T20" fmla="*/ 23 w 51"/>
                <a:gd name="T21" fmla="*/ 36 h 36"/>
                <a:gd name="T22" fmla="*/ 23 w 51"/>
                <a:gd name="T23" fmla="*/ 13 h 36"/>
                <a:gd name="T24" fmla="*/ 16 w 51"/>
                <a:gd name="T25" fmla="*/ 3 h 36"/>
                <a:gd name="T26" fmla="*/ 5 w 51"/>
                <a:gd name="T27" fmla="*/ 9 h 36"/>
                <a:gd name="T28" fmla="*/ 5 w 51"/>
                <a:gd name="T29" fmla="*/ 36 h 36"/>
                <a:gd name="T30" fmla="*/ 0 w 51"/>
                <a:gd name="T31" fmla="*/ 36 h 36"/>
                <a:gd name="T32" fmla="*/ 0 w 51"/>
                <a:gd name="T33" fmla="*/ 0 h 36"/>
                <a:gd name="T34" fmla="*/ 5 w 51"/>
                <a:gd name="T35" fmla="*/ 0 h 36"/>
                <a:gd name="T36" fmla="*/ 5 w 51"/>
                <a:gd name="T37" fmla="*/ 5 h 36"/>
                <a:gd name="T38" fmla="*/ 16 w 51"/>
                <a:gd name="T39" fmla="*/ 0 h 36"/>
                <a:gd name="T40" fmla="*/ 26 w 51"/>
                <a:gd name="T4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6">
                  <a:moveTo>
                    <a:pt x="26" y="5"/>
                  </a:moveTo>
                  <a:cubicBezTo>
                    <a:pt x="29" y="2"/>
                    <a:pt x="34" y="0"/>
                    <a:pt x="39" y="0"/>
                  </a:cubicBezTo>
                  <a:cubicBezTo>
                    <a:pt x="47" y="0"/>
                    <a:pt x="51" y="4"/>
                    <a:pt x="51" y="12"/>
                  </a:cubicBezTo>
                  <a:cubicBezTo>
                    <a:pt x="51" y="36"/>
                    <a:pt x="51" y="36"/>
                    <a:pt x="51" y="36"/>
                  </a:cubicBezTo>
                  <a:cubicBezTo>
                    <a:pt x="46" y="36"/>
                    <a:pt x="46" y="36"/>
                    <a:pt x="46" y="36"/>
                  </a:cubicBezTo>
                  <a:cubicBezTo>
                    <a:pt x="46" y="13"/>
                    <a:pt x="46" y="13"/>
                    <a:pt x="46" y="13"/>
                  </a:cubicBezTo>
                  <a:cubicBezTo>
                    <a:pt x="46" y="7"/>
                    <a:pt x="45" y="3"/>
                    <a:pt x="38" y="3"/>
                  </a:cubicBezTo>
                  <a:cubicBezTo>
                    <a:pt x="35" y="3"/>
                    <a:pt x="30" y="6"/>
                    <a:pt x="27" y="9"/>
                  </a:cubicBezTo>
                  <a:cubicBezTo>
                    <a:pt x="27" y="10"/>
                    <a:pt x="28" y="11"/>
                    <a:pt x="28" y="12"/>
                  </a:cubicBezTo>
                  <a:cubicBezTo>
                    <a:pt x="28" y="36"/>
                    <a:pt x="28" y="36"/>
                    <a:pt x="28" y="36"/>
                  </a:cubicBezTo>
                  <a:cubicBezTo>
                    <a:pt x="23" y="36"/>
                    <a:pt x="23" y="36"/>
                    <a:pt x="23" y="36"/>
                  </a:cubicBezTo>
                  <a:cubicBezTo>
                    <a:pt x="23" y="13"/>
                    <a:pt x="23" y="13"/>
                    <a:pt x="23" y="13"/>
                  </a:cubicBezTo>
                  <a:cubicBezTo>
                    <a:pt x="23" y="7"/>
                    <a:pt x="21" y="3"/>
                    <a:pt x="16" y="3"/>
                  </a:cubicBezTo>
                  <a:cubicBezTo>
                    <a:pt x="12" y="3"/>
                    <a:pt x="7" y="6"/>
                    <a:pt x="5" y="9"/>
                  </a:cubicBezTo>
                  <a:cubicBezTo>
                    <a:pt x="5" y="36"/>
                    <a:pt x="5" y="36"/>
                    <a:pt x="5" y="36"/>
                  </a:cubicBezTo>
                  <a:cubicBezTo>
                    <a:pt x="0" y="36"/>
                    <a:pt x="0" y="36"/>
                    <a:pt x="0" y="36"/>
                  </a:cubicBezTo>
                  <a:cubicBezTo>
                    <a:pt x="0" y="0"/>
                    <a:pt x="0" y="0"/>
                    <a:pt x="0" y="0"/>
                  </a:cubicBezTo>
                  <a:cubicBezTo>
                    <a:pt x="5" y="0"/>
                    <a:pt x="5" y="0"/>
                    <a:pt x="5" y="0"/>
                  </a:cubicBezTo>
                  <a:cubicBezTo>
                    <a:pt x="5" y="5"/>
                    <a:pt x="5" y="5"/>
                    <a:pt x="5" y="5"/>
                  </a:cubicBezTo>
                  <a:cubicBezTo>
                    <a:pt x="8" y="1"/>
                    <a:pt x="12" y="0"/>
                    <a:pt x="16" y="0"/>
                  </a:cubicBezTo>
                  <a:cubicBezTo>
                    <a:pt x="21" y="0"/>
                    <a:pt x="24" y="2"/>
                    <a:pt x="2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9">
              <a:extLst>
                <a:ext uri="{FF2B5EF4-FFF2-40B4-BE49-F238E27FC236}">
                  <a16:creationId xmlns:a16="http://schemas.microsoft.com/office/drawing/2014/main" id="{C43E3264-434D-459C-875B-D9732DEAAE9C}"/>
                </a:ext>
              </a:extLst>
            </p:cNvPr>
            <p:cNvSpPr>
              <a:spLocks noEditPoints="1"/>
            </p:cNvSpPr>
            <p:nvPr/>
          </p:nvSpPr>
          <p:spPr bwMode="auto">
            <a:xfrm>
              <a:off x="7272338" y="8026400"/>
              <a:ext cx="117475" cy="193675"/>
            </a:xfrm>
            <a:custGeom>
              <a:avLst/>
              <a:gdLst>
                <a:gd name="T0" fmla="*/ 15 w 31"/>
                <a:gd name="T1" fmla="*/ 3 h 50"/>
                <a:gd name="T2" fmla="*/ 4 w 31"/>
                <a:gd name="T3" fmla="*/ 9 h 50"/>
                <a:gd name="T4" fmla="*/ 4 w 31"/>
                <a:gd name="T5" fmla="*/ 27 h 50"/>
                <a:gd name="T6" fmla="*/ 15 w 31"/>
                <a:gd name="T7" fmla="*/ 33 h 50"/>
                <a:gd name="T8" fmla="*/ 27 w 31"/>
                <a:gd name="T9" fmla="*/ 18 h 50"/>
                <a:gd name="T10" fmla="*/ 15 w 31"/>
                <a:gd name="T11" fmla="*/ 3 h 50"/>
                <a:gd name="T12" fmla="*/ 4 w 31"/>
                <a:gd name="T13" fmla="*/ 4 h 50"/>
                <a:gd name="T14" fmla="*/ 16 w 31"/>
                <a:gd name="T15" fmla="*/ 0 h 50"/>
                <a:gd name="T16" fmla="*/ 31 w 31"/>
                <a:gd name="T17" fmla="*/ 18 h 50"/>
                <a:gd name="T18" fmla="*/ 16 w 31"/>
                <a:gd name="T19" fmla="*/ 37 h 50"/>
                <a:gd name="T20" fmla="*/ 4 w 31"/>
                <a:gd name="T21" fmla="*/ 32 h 50"/>
                <a:gd name="T22" fmla="*/ 4 w 31"/>
                <a:gd name="T23" fmla="*/ 50 h 50"/>
                <a:gd name="T24" fmla="*/ 0 w 31"/>
                <a:gd name="T25" fmla="*/ 50 h 50"/>
                <a:gd name="T26" fmla="*/ 0 w 31"/>
                <a:gd name="T27" fmla="*/ 0 h 50"/>
                <a:gd name="T28" fmla="*/ 4 w 31"/>
                <a:gd name="T29" fmla="*/ 0 h 50"/>
                <a:gd name="T30" fmla="*/ 4 w 31"/>
                <a:gd name="T31"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0">
                  <a:moveTo>
                    <a:pt x="15" y="3"/>
                  </a:moveTo>
                  <a:cubicBezTo>
                    <a:pt x="11" y="3"/>
                    <a:pt x="7" y="6"/>
                    <a:pt x="4" y="9"/>
                  </a:cubicBezTo>
                  <a:cubicBezTo>
                    <a:pt x="4" y="27"/>
                    <a:pt x="4" y="27"/>
                    <a:pt x="4" y="27"/>
                  </a:cubicBezTo>
                  <a:cubicBezTo>
                    <a:pt x="7" y="31"/>
                    <a:pt x="11" y="33"/>
                    <a:pt x="15" y="33"/>
                  </a:cubicBezTo>
                  <a:cubicBezTo>
                    <a:pt x="23" y="33"/>
                    <a:pt x="27" y="27"/>
                    <a:pt x="27" y="18"/>
                  </a:cubicBezTo>
                  <a:cubicBezTo>
                    <a:pt x="27" y="9"/>
                    <a:pt x="23" y="3"/>
                    <a:pt x="15" y="3"/>
                  </a:cubicBezTo>
                  <a:moveTo>
                    <a:pt x="4" y="4"/>
                  </a:moveTo>
                  <a:cubicBezTo>
                    <a:pt x="7" y="2"/>
                    <a:pt x="11" y="0"/>
                    <a:pt x="16" y="0"/>
                  </a:cubicBezTo>
                  <a:cubicBezTo>
                    <a:pt x="26" y="0"/>
                    <a:pt x="31" y="7"/>
                    <a:pt x="31" y="18"/>
                  </a:cubicBezTo>
                  <a:cubicBezTo>
                    <a:pt x="31" y="30"/>
                    <a:pt x="26" y="37"/>
                    <a:pt x="16" y="37"/>
                  </a:cubicBezTo>
                  <a:cubicBezTo>
                    <a:pt x="11" y="37"/>
                    <a:pt x="7" y="35"/>
                    <a:pt x="4" y="32"/>
                  </a:cubicBezTo>
                  <a:cubicBezTo>
                    <a:pt x="4" y="50"/>
                    <a:pt x="4" y="50"/>
                    <a:pt x="4" y="50"/>
                  </a:cubicBezTo>
                  <a:cubicBezTo>
                    <a:pt x="0" y="50"/>
                    <a:pt x="0" y="50"/>
                    <a:pt x="0" y="50"/>
                  </a:cubicBezTo>
                  <a:cubicBezTo>
                    <a:pt x="0" y="0"/>
                    <a:pt x="0" y="0"/>
                    <a:pt x="0" y="0"/>
                  </a:cubicBezTo>
                  <a:cubicBezTo>
                    <a:pt x="4" y="0"/>
                    <a:pt x="4" y="0"/>
                    <a:pt x="4" y="0"/>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0">
              <a:extLst>
                <a:ext uri="{FF2B5EF4-FFF2-40B4-BE49-F238E27FC236}">
                  <a16:creationId xmlns:a16="http://schemas.microsoft.com/office/drawing/2014/main" id="{23190975-BBF7-42F9-9477-01ED8A998D0A}"/>
                </a:ext>
              </a:extLst>
            </p:cNvPr>
            <p:cNvSpPr>
              <a:spLocks/>
            </p:cNvSpPr>
            <p:nvPr/>
          </p:nvSpPr>
          <p:spPr bwMode="auto">
            <a:xfrm>
              <a:off x="7396163" y="7978775"/>
              <a:ext cx="246062" cy="187325"/>
            </a:xfrm>
            <a:custGeom>
              <a:avLst/>
              <a:gdLst>
                <a:gd name="T0" fmla="*/ 72 w 155"/>
                <a:gd name="T1" fmla="*/ 0 h 118"/>
                <a:gd name="T2" fmla="*/ 83 w 155"/>
                <a:gd name="T3" fmla="*/ 0 h 118"/>
                <a:gd name="T4" fmla="*/ 110 w 155"/>
                <a:gd name="T5" fmla="*/ 106 h 118"/>
                <a:gd name="T6" fmla="*/ 143 w 155"/>
                <a:gd name="T7" fmla="*/ 0 h 118"/>
                <a:gd name="T8" fmla="*/ 155 w 155"/>
                <a:gd name="T9" fmla="*/ 0 h 118"/>
                <a:gd name="T10" fmla="*/ 117 w 155"/>
                <a:gd name="T11" fmla="*/ 118 h 118"/>
                <a:gd name="T12" fmla="*/ 105 w 155"/>
                <a:gd name="T13" fmla="*/ 118 h 118"/>
                <a:gd name="T14" fmla="*/ 76 w 155"/>
                <a:gd name="T15" fmla="*/ 13 h 118"/>
                <a:gd name="T16" fmla="*/ 50 w 155"/>
                <a:gd name="T17" fmla="*/ 118 h 118"/>
                <a:gd name="T18" fmla="*/ 36 w 155"/>
                <a:gd name="T19" fmla="*/ 118 h 118"/>
                <a:gd name="T20" fmla="*/ 0 w 155"/>
                <a:gd name="T21" fmla="*/ 0 h 118"/>
                <a:gd name="T22" fmla="*/ 12 w 155"/>
                <a:gd name="T23" fmla="*/ 0 h 118"/>
                <a:gd name="T24" fmla="*/ 43 w 155"/>
                <a:gd name="T25" fmla="*/ 106 h 118"/>
                <a:gd name="T26" fmla="*/ 72 w 155"/>
                <a:gd name="T2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18">
                  <a:moveTo>
                    <a:pt x="72" y="0"/>
                  </a:moveTo>
                  <a:lnTo>
                    <a:pt x="83" y="0"/>
                  </a:lnTo>
                  <a:lnTo>
                    <a:pt x="110" y="106"/>
                  </a:lnTo>
                  <a:lnTo>
                    <a:pt x="143" y="0"/>
                  </a:lnTo>
                  <a:lnTo>
                    <a:pt x="155" y="0"/>
                  </a:lnTo>
                  <a:lnTo>
                    <a:pt x="117" y="118"/>
                  </a:lnTo>
                  <a:lnTo>
                    <a:pt x="105" y="118"/>
                  </a:lnTo>
                  <a:lnTo>
                    <a:pt x="76" y="13"/>
                  </a:lnTo>
                  <a:lnTo>
                    <a:pt x="50" y="118"/>
                  </a:lnTo>
                  <a:lnTo>
                    <a:pt x="36" y="118"/>
                  </a:lnTo>
                  <a:lnTo>
                    <a:pt x="0" y="0"/>
                  </a:lnTo>
                  <a:lnTo>
                    <a:pt x="12" y="0"/>
                  </a:lnTo>
                  <a:lnTo>
                    <a:pt x="43" y="106"/>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
              <a:extLst>
                <a:ext uri="{FF2B5EF4-FFF2-40B4-BE49-F238E27FC236}">
                  <a16:creationId xmlns:a16="http://schemas.microsoft.com/office/drawing/2014/main" id="{EF122D59-462E-482F-B665-EA76181C73EB}"/>
                </a:ext>
              </a:extLst>
            </p:cNvPr>
            <p:cNvSpPr>
              <a:spLocks noEditPoints="1"/>
            </p:cNvSpPr>
            <p:nvPr/>
          </p:nvSpPr>
          <p:spPr bwMode="auto">
            <a:xfrm>
              <a:off x="7645400" y="8026400"/>
              <a:ext cx="123825" cy="142875"/>
            </a:xfrm>
            <a:custGeom>
              <a:avLst/>
              <a:gdLst>
                <a:gd name="T0" fmla="*/ 29 w 33"/>
                <a:gd name="T1" fmla="*/ 16 h 37"/>
                <a:gd name="T2" fmla="*/ 17 w 33"/>
                <a:gd name="T3" fmla="*/ 3 h 37"/>
                <a:gd name="T4" fmla="*/ 5 w 33"/>
                <a:gd name="T5" fmla="*/ 16 h 37"/>
                <a:gd name="T6" fmla="*/ 29 w 33"/>
                <a:gd name="T7" fmla="*/ 16 h 37"/>
                <a:gd name="T8" fmla="*/ 0 w 33"/>
                <a:gd name="T9" fmla="*/ 18 h 37"/>
                <a:gd name="T10" fmla="*/ 17 w 33"/>
                <a:gd name="T11" fmla="*/ 0 h 37"/>
                <a:gd name="T12" fmla="*/ 33 w 33"/>
                <a:gd name="T13" fmla="*/ 18 h 37"/>
                <a:gd name="T14" fmla="*/ 33 w 33"/>
                <a:gd name="T15" fmla="*/ 20 h 37"/>
                <a:gd name="T16" fmla="*/ 5 w 33"/>
                <a:gd name="T17" fmla="*/ 20 h 37"/>
                <a:gd name="T18" fmla="*/ 18 w 33"/>
                <a:gd name="T19" fmla="*/ 33 h 37"/>
                <a:gd name="T20" fmla="*/ 28 w 33"/>
                <a:gd name="T21" fmla="*/ 28 h 37"/>
                <a:gd name="T22" fmla="*/ 32 w 33"/>
                <a:gd name="T23" fmla="*/ 30 h 37"/>
                <a:gd name="T24" fmla="*/ 18 w 33"/>
                <a:gd name="T25" fmla="*/ 37 h 37"/>
                <a:gd name="T26" fmla="*/ 0 w 33"/>
                <a:gd name="T2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29" y="16"/>
                  </a:moveTo>
                  <a:cubicBezTo>
                    <a:pt x="29" y="8"/>
                    <a:pt x="23" y="3"/>
                    <a:pt x="17" y="3"/>
                  </a:cubicBezTo>
                  <a:cubicBezTo>
                    <a:pt x="10" y="3"/>
                    <a:pt x="5" y="8"/>
                    <a:pt x="5" y="16"/>
                  </a:cubicBezTo>
                  <a:lnTo>
                    <a:pt x="29" y="16"/>
                  </a:lnTo>
                  <a:close/>
                  <a:moveTo>
                    <a:pt x="0" y="18"/>
                  </a:moveTo>
                  <a:cubicBezTo>
                    <a:pt x="0" y="7"/>
                    <a:pt x="7" y="0"/>
                    <a:pt x="17" y="0"/>
                  </a:cubicBezTo>
                  <a:cubicBezTo>
                    <a:pt x="26" y="0"/>
                    <a:pt x="33" y="7"/>
                    <a:pt x="33" y="18"/>
                  </a:cubicBezTo>
                  <a:cubicBezTo>
                    <a:pt x="33" y="20"/>
                    <a:pt x="33" y="20"/>
                    <a:pt x="33" y="20"/>
                  </a:cubicBezTo>
                  <a:cubicBezTo>
                    <a:pt x="5" y="20"/>
                    <a:pt x="5" y="20"/>
                    <a:pt x="5" y="20"/>
                  </a:cubicBezTo>
                  <a:cubicBezTo>
                    <a:pt x="5" y="27"/>
                    <a:pt x="10" y="33"/>
                    <a:pt x="18" y="33"/>
                  </a:cubicBezTo>
                  <a:cubicBezTo>
                    <a:pt x="22" y="33"/>
                    <a:pt x="26" y="31"/>
                    <a:pt x="28" y="28"/>
                  </a:cubicBezTo>
                  <a:cubicBezTo>
                    <a:pt x="32" y="30"/>
                    <a:pt x="32" y="30"/>
                    <a:pt x="32" y="30"/>
                  </a:cubicBezTo>
                  <a:cubicBezTo>
                    <a:pt x="28" y="34"/>
                    <a:pt x="24" y="37"/>
                    <a:pt x="18" y="37"/>
                  </a:cubicBezTo>
                  <a:cubicBezTo>
                    <a:pt x="7" y="37"/>
                    <a:pt x="0" y="28"/>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
              <a:extLst>
                <a:ext uri="{FF2B5EF4-FFF2-40B4-BE49-F238E27FC236}">
                  <a16:creationId xmlns:a16="http://schemas.microsoft.com/office/drawing/2014/main" id="{B0D5C552-48D7-4013-8861-79BFF4F0F174}"/>
                </a:ext>
              </a:extLst>
            </p:cNvPr>
            <p:cNvSpPr>
              <a:spLocks/>
            </p:cNvSpPr>
            <p:nvPr/>
          </p:nvSpPr>
          <p:spPr bwMode="auto">
            <a:xfrm>
              <a:off x="7793038" y="8026400"/>
              <a:ext cx="104775" cy="142875"/>
            </a:xfrm>
            <a:custGeom>
              <a:avLst/>
              <a:gdLst>
                <a:gd name="T0" fmla="*/ 24 w 28"/>
                <a:gd name="T1" fmla="*/ 27 h 37"/>
                <a:gd name="T2" fmla="*/ 14 w 28"/>
                <a:gd name="T3" fmla="*/ 19 h 37"/>
                <a:gd name="T4" fmla="*/ 1 w 28"/>
                <a:gd name="T5" fmla="*/ 9 h 37"/>
                <a:gd name="T6" fmla="*/ 14 w 28"/>
                <a:gd name="T7" fmla="*/ 0 h 37"/>
                <a:gd name="T8" fmla="*/ 26 w 28"/>
                <a:gd name="T9" fmla="*/ 4 h 37"/>
                <a:gd name="T10" fmla="*/ 23 w 28"/>
                <a:gd name="T11" fmla="*/ 7 h 37"/>
                <a:gd name="T12" fmla="*/ 14 w 28"/>
                <a:gd name="T13" fmla="*/ 3 h 37"/>
                <a:gd name="T14" fmla="*/ 6 w 28"/>
                <a:gd name="T15" fmla="*/ 9 h 37"/>
                <a:gd name="T16" fmla="*/ 16 w 28"/>
                <a:gd name="T17" fmla="*/ 15 h 37"/>
                <a:gd name="T18" fmla="*/ 28 w 28"/>
                <a:gd name="T19" fmla="*/ 26 h 37"/>
                <a:gd name="T20" fmla="*/ 15 w 28"/>
                <a:gd name="T21" fmla="*/ 37 h 37"/>
                <a:gd name="T22" fmla="*/ 0 w 28"/>
                <a:gd name="T23" fmla="*/ 30 h 37"/>
                <a:gd name="T24" fmla="*/ 3 w 28"/>
                <a:gd name="T25" fmla="*/ 28 h 37"/>
                <a:gd name="T26" fmla="*/ 15 w 28"/>
                <a:gd name="T27" fmla="*/ 33 h 37"/>
                <a:gd name="T28" fmla="*/ 24 w 28"/>
                <a:gd name="T2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24" y="27"/>
                  </a:moveTo>
                  <a:cubicBezTo>
                    <a:pt x="24" y="23"/>
                    <a:pt x="21" y="21"/>
                    <a:pt x="14" y="19"/>
                  </a:cubicBezTo>
                  <a:cubicBezTo>
                    <a:pt x="5" y="17"/>
                    <a:pt x="1" y="14"/>
                    <a:pt x="1" y="9"/>
                  </a:cubicBezTo>
                  <a:cubicBezTo>
                    <a:pt x="1" y="3"/>
                    <a:pt x="6" y="0"/>
                    <a:pt x="14" y="0"/>
                  </a:cubicBezTo>
                  <a:cubicBezTo>
                    <a:pt x="18" y="0"/>
                    <a:pt x="23" y="1"/>
                    <a:pt x="26" y="4"/>
                  </a:cubicBezTo>
                  <a:cubicBezTo>
                    <a:pt x="23" y="7"/>
                    <a:pt x="23" y="7"/>
                    <a:pt x="23" y="7"/>
                  </a:cubicBezTo>
                  <a:cubicBezTo>
                    <a:pt x="20" y="4"/>
                    <a:pt x="17" y="3"/>
                    <a:pt x="14" y="3"/>
                  </a:cubicBezTo>
                  <a:cubicBezTo>
                    <a:pt x="9" y="3"/>
                    <a:pt x="6" y="5"/>
                    <a:pt x="6" y="9"/>
                  </a:cubicBezTo>
                  <a:cubicBezTo>
                    <a:pt x="6" y="12"/>
                    <a:pt x="8" y="13"/>
                    <a:pt x="16" y="15"/>
                  </a:cubicBezTo>
                  <a:cubicBezTo>
                    <a:pt x="24" y="18"/>
                    <a:pt x="28" y="21"/>
                    <a:pt x="28" y="26"/>
                  </a:cubicBezTo>
                  <a:cubicBezTo>
                    <a:pt x="28" y="33"/>
                    <a:pt x="23" y="37"/>
                    <a:pt x="15" y="37"/>
                  </a:cubicBezTo>
                  <a:cubicBezTo>
                    <a:pt x="9" y="37"/>
                    <a:pt x="4" y="35"/>
                    <a:pt x="0" y="30"/>
                  </a:cubicBezTo>
                  <a:cubicBezTo>
                    <a:pt x="3" y="28"/>
                    <a:pt x="3" y="28"/>
                    <a:pt x="3" y="28"/>
                  </a:cubicBezTo>
                  <a:cubicBezTo>
                    <a:pt x="6" y="31"/>
                    <a:pt x="10" y="33"/>
                    <a:pt x="15" y="33"/>
                  </a:cubicBezTo>
                  <a:cubicBezTo>
                    <a:pt x="21" y="33"/>
                    <a:pt x="24" y="30"/>
                    <a:pt x="24"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
              <a:extLst>
                <a:ext uri="{FF2B5EF4-FFF2-40B4-BE49-F238E27FC236}">
                  <a16:creationId xmlns:a16="http://schemas.microsoft.com/office/drawing/2014/main" id="{BFE05389-89B3-4C2E-B289-956F839A50A7}"/>
                </a:ext>
              </a:extLst>
            </p:cNvPr>
            <p:cNvSpPr>
              <a:spLocks/>
            </p:cNvSpPr>
            <p:nvPr/>
          </p:nvSpPr>
          <p:spPr bwMode="auto">
            <a:xfrm>
              <a:off x="7916863" y="7986713"/>
              <a:ext cx="79375" cy="182562"/>
            </a:xfrm>
            <a:custGeom>
              <a:avLst/>
              <a:gdLst>
                <a:gd name="T0" fmla="*/ 7 w 21"/>
                <a:gd name="T1" fmla="*/ 36 h 47"/>
                <a:gd name="T2" fmla="*/ 7 w 21"/>
                <a:gd name="T3" fmla="*/ 14 h 47"/>
                <a:gd name="T4" fmla="*/ 0 w 21"/>
                <a:gd name="T5" fmla="*/ 14 h 47"/>
                <a:gd name="T6" fmla="*/ 0 w 21"/>
                <a:gd name="T7" fmla="*/ 10 h 47"/>
                <a:gd name="T8" fmla="*/ 7 w 21"/>
                <a:gd name="T9" fmla="*/ 10 h 47"/>
                <a:gd name="T10" fmla="*/ 7 w 21"/>
                <a:gd name="T11" fmla="*/ 0 h 47"/>
                <a:gd name="T12" fmla="*/ 11 w 21"/>
                <a:gd name="T13" fmla="*/ 0 h 47"/>
                <a:gd name="T14" fmla="*/ 11 w 21"/>
                <a:gd name="T15" fmla="*/ 10 h 47"/>
                <a:gd name="T16" fmla="*/ 21 w 21"/>
                <a:gd name="T17" fmla="*/ 10 h 47"/>
                <a:gd name="T18" fmla="*/ 21 w 21"/>
                <a:gd name="T19" fmla="*/ 14 h 47"/>
                <a:gd name="T20" fmla="*/ 11 w 21"/>
                <a:gd name="T21" fmla="*/ 14 h 47"/>
                <a:gd name="T22" fmla="*/ 11 w 21"/>
                <a:gd name="T23" fmla="*/ 36 h 47"/>
                <a:gd name="T24" fmla="*/ 17 w 21"/>
                <a:gd name="T25" fmla="*/ 43 h 47"/>
                <a:gd name="T26" fmla="*/ 20 w 21"/>
                <a:gd name="T27" fmla="*/ 43 h 47"/>
                <a:gd name="T28" fmla="*/ 20 w 21"/>
                <a:gd name="T29" fmla="*/ 47 h 47"/>
                <a:gd name="T30" fmla="*/ 18 w 21"/>
                <a:gd name="T31" fmla="*/ 47 h 47"/>
                <a:gd name="T32" fmla="*/ 7 w 21"/>
                <a:gd name="T33"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47">
                  <a:moveTo>
                    <a:pt x="7" y="36"/>
                  </a:moveTo>
                  <a:cubicBezTo>
                    <a:pt x="7" y="14"/>
                    <a:pt x="7" y="14"/>
                    <a:pt x="7" y="14"/>
                  </a:cubicBezTo>
                  <a:cubicBezTo>
                    <a:pt x="0" y="14"/>
                    <a:pt x="0" y="14"/>
                    <a:pt x="0" y="14"/>
                  </a:cubicBezTo>
                  <a:cubicBezTo>
                    <a:pt x="0" y="10"/>
                    <a:pt x="0" y="10"/>
                    <a:pt x="0" y="10"/>
                  </a:cubicBezTo>
                  <a:cubicBezTo>
                    <a:pt x="7" y="10"/>
                    <a:pt x="7" y="10"/>
                    <a:pt x="7" y="10"/>
                  </a:cubicBezTo>
                  <a:cubicBezTo>
                    <a:pt x="7" y="0"/>
                    <a:pt x="7" y="0"/>
                    <a:pt x="7" y="0"/>
                  </a:cubicBezTo>
                  <a:cubicBezTo>
                    <a:pt x="11" y="0"/>
                    <a:pt x="11" y="0"/>
                    <a:pt x="11" y="0"/>
                  </a:cubicBezTo>
                  <a:cubicBezTo>
                    <a:pt x="11" y="10"/>
                    <a:pt x="11" y="10"/>
                    <a:pt x="11" y="10"/>
                  </a:cubicBezTo>
                  <a:cubicBezTo>
                    <a:pt x="21" y="10"/>
                    <a:pt x="21" y="10"/>
                    <a:pt x="21" y="10"/>
                  </a:cubicBezTo>
                  <a:cubicBezTo>
                    <a:pt x="21" y="14"/>
                    <a:pt x="21" y="14"/>
                    <a:pt x="21" y="14"/>
                  </a:cubicBezTo>
                  <a:cubicBezTo>
                    <a:pt x="11" y="14"/>
                    <a:pt x="11" y="14"/>
                    <a:pt x="11" y="14"/>
                  </a:cubicBezTo>
                  <a:cubicBezTo>
                    <a:pt x="11" y="36"/>
                    <a:pt x="11" y="36"/>
                    <a:pt x="11" y="36"/>
                  </a:cubicBezTo>
                  <a:cubicBezTo>
                    <a:pt x="11" y="41"/>
                    <a:pt x="13" y="43"/>
                    <a:pt x="17" y="43"/>
                  </a:cubicBezTo>
                  <a:cubicBezTo>
                    <a:pt x="18" y="43"/>
                    <a:pt x="20" y="43"/>
                    <a:pt x="20" y="43"/>
                  </a:cubicBezTo>
                  <a:cubicBezTo>
                    <a:pt x="20" y="47"/>
                    <a:pt x="20" y="47"/>
                    <a:pt x="20" y="47"/>
                  </a:cubicBezTo>
                  <a:cubicBezTo>
                    <a:pt x="20" y="47"/>
                    <a:pt x="18" y="47"/>
                    <a:pt x="18" y="47"/>
                  </a:cubicBezTo>
                  <a:cubicBezTo>
                    <a:pt x="11" y="47"/>
                    <a:pt x="7" y="44"/>
                    <a:pt x="7"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4">
              <a:extLst>
                <a:ext uri="{FF2B5EF4-FFF2-40B4-BE49-F238E27FC236}">
                  <a16:creationId xmlns:a16="http://schemas.microsoft.com/office/drawing/2014/main" id="{B758E79A-17C2-4FC2-853F-C5C57F99469C}"/>
                </a:ext>
              </a:extLst>
            </p:cNvPr>
            <p:cNvSpPr>
              <a:spLocks/>
            </p:cNvSpPr>
            <p:nvPr/>
          </p:nvSpPr>
          <p:spPr bwMode="auto">
            <a:xfrm>
              <a:off x="8497888" y="7932738"/>
              <a:ext cx="107950" cy="152400"/>
            </a:xfrm>
            <a:custGeom>
              <a:avLst/>
              <a:gdLst>
                <a:gd name="T0" fmla="*/ 30 w 68"/>
                <a:gd name="T1" fmla="*/ 7 h 96"/>
                <a:gd name="T2" fmla="*/ 0 w 68"/>
                <a:gd name="T3" fmla="*/ 7 h 96"/>
                <a:gd name="T4" fmla="*/ 0 w 68"/>
                <a:gd name="T5" fmla="*/ 0 h 96"/>
                <a:gd name="T6" fmla="*/ 68 w 68"/>
                <a:gd name="T7" fmla="*/ 0 h 96"/>
                <a:gd name="T8" fmla="*/ 68 w 68"/>
                <a:gd name="T9" fmla="*/ 7 h 96"/>
                <a:gd name="T10" fmla="*/ 38 w 68"/>
                <a:gd name="T11" fmla="*/ 7 h 96"/>
                <a:gd name="T12" fmla="*/ 38 w 68"/>
                <a:gd name="T13" fmla="*/ 96 h 96"/>
                <a:gd name="T14" fmla="*/ 30 w 68"/>
                <a:gd name="T15" fmla="*/ 96 h 96"/>
                <a:gd name="T16" fmla="*/ 30 w 68"/>
                <a:gd name="T1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6">
                  <a:moveTo>
                    <a:pt x="30" y="7"/>
                  </a:moveTo>
                  <a:lnTo>
                    <a:pt x="0" y="7"/>
                  </a:lnTo>
                  <a:lnTo>
                    <a:pt x="0" y="0"/>
                  </a:lnTo>
                  <a:lnTo>
                    <a:pt x="68" y="0"/>
                  </a:lnTo>
                  <a:lnTo>
                    <a:pt x="68" y="7"/>
                  </a:lnTo>
                  <a:lnTo>
                    <a:pt x="38" y="7"/>
                  </a:lnTo>
                  <a:lnTo>
                    <a:pt x="38" y="96"/>
                  </a:lnTo>
                  <a:lnTo>
                    <a:pt x="30" y="96"/>
                  </a:lnTo>
                  <a:lnTo>
                    <a:pt x="3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5">
              <a:extLst>
                <a:ext uri="{FF2B5EF4-FFF2-40B4-BE49-F238E27FC236}">
                  <a16:creationId xmlns:a16="http://schemas.microsoft.com/office/drawing/2014/main" id="{28B07E70-5276-4DB9-B8F8-53273205A269}"/>
                </a:ext>
              </a:extLst>
            </p:cNvPr>
            <p:cNvSpPr>
              <a:spLocks/>
            </p:cNvSpPr>
            <p:nvPr/>
          </p:nvSpPr>
          <p:spPr bwMode="auto">
            <a:xfrm>
              <a:off x="8618538" y="7924800"/>
              <a:ext cx="90487" cy="160337"/>
            </a:xfrm>
            <a:custGeom>
              <a:avLst/>
              <a:gdLst>
                <a:gd name="T0" fmla="*/ 24 w 24"/>
                <a:gd name="T1" fmla="*/ 22 h 41"/>
                <a:gd name="T2" fmla="*/ 24 w 24"/>
                <a:gd name="T3" fmla="*/ 41 h 41"/>
                <a:gd name="T4" fmla="*/ 21 w 24"/>
                <a:gd name="T5" fmla="*/ 41 h 41"/>
                <a:gd name="T6" fmla="*/ 21 w 24"/>
                <a:gd name="T7" fmla="*/ 23 h 41"/>
                <a:gd name="T8" fmla="*/ 13 w 24"/>
                <a:gd name="T9" fmla="*/ 15 h 41"/>
                <a:gd name="T10" fmla="*/ 4 w 24"/>
                <a:gd name="T11" fmla="*/ 20 h 41"/>
                <a:gd name="T12" fmla="*/ 4 w 24"/>
                <a:gd name="T13" fmla="*/ 41 h 41"/>
                <a:gd name="T14" fmla="*/ 0 w 24"/>
                <a:gd name="T15" fmla="*/ 41 h 41"/>
                <a:gd name="T16" fmla="*/ 0 w 24"/>
                <a:gd name="T17" fmla="*/ 0 h 41"/>
                <a:gd name="T18" fmla="*/ 4 w 24"/>
                <a:gd name="T19" fmla="*/ 0 h 41"/>
                <a:gd name="T20" fmla="*/ 4 w 24"/>
                <a:gd name="T21" fmla="*/ 16 h 41"/>
                <a:gd name="T22" fmla="*/ 14 w 24"/>
                <a:gd name="T23" fmla="*/ 11 h 41"/>
                <a:gd name="T24" fmla="*/ 24 w 24"/>
                <a:gd name="T25"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1">
                  <a:moveTo>
                    <a:pt x="24" y="22"/>
                  </a:moveTo>
                  <a:cubicBezTo>
                    <a:pt x="24" y="41"/>
                    <a:pt x="24" y="41"/>
                    <a:pt x="24" y="41"/>
                  </a:cubicBezTo>
                  <a:cubicBezTo>
                    <a:pt x="21" y="41"/>
                    <a:pt x="21" y="41"/>
                    <a:pt x="21" y="41"/>
                  </a:cubicBezTo>
                  <a:cubicBezTo>
                    <a:pt x="21" y="23"/>
                    <a:pt x="21" y="23"/>
                    <a:pt x="21" y="23"/>
                  </a:cubicBezTo>
                  <a:cubicBezTo>
                    <a:pt x="21" y="17"/>
                    <a:pt x="19" y="15"/>
                    <a:pt x="13" y="15"/>
                  </a:cubicBezTo>
                  <a:cubicBezTo>
                    <a:pt x="10" y="15"/>
                    <a:pt x="6" y="17"/>
                    <a:pt x="4" y="20"/>
                  </a:cubicBezTo>
                  <a:cubicBezTo>
                    <a:pt x="4" y="41"/>
                    <a:pt x="4" y="41"/>
                    <a:pt x="4" y="41"/>
                  </a:cubicBezTo>
                  <a:cubicBezTo>
                    <a:pt x="0" y="41"/>
                    <a:pt x="0" y="41"/>
                    <a:pt x="0" y="41"/>
                  </a:cubicBezTo>
                  <a:cubicBezTo>
                    <a:pt x="0" y="0"/>
                    <a:pt x="0" y="0"/>
                    <a:pt x="0" y="0"/>
                  </a:cubicBezTo>
                  <a:cubicBezTo>
                    <a:pt x="4" y="0"/>
                    <a:pt x="4" y="0"/>
                    <a:pt x="4" y="0"/>
                  </a:cubicBezTo>
                  <a:cubicBezTo>
                    <a:pt x="4" y="16"/>
                    <a:pt x="4" y="16"/>
                    <a:pt x="4" y="16"/>
                  </a:cubicBezTo>
                  <a:cubicBezTo>
                    <a:pt x="6" y="14"/>
                    <a:pt x="10" y="11"/>
                    <a:pt x="14" y="11"/>
                  </a:cubicBezTo>
                  <a:cubicBezTo>
                    <a:pt x="20" y="11"/>
                    <a:pt x="24" y="15"/>
                    <a:pt x="2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6">
              <a:extLst>
                <a:ext uri="{FF2B5EF4-FFF2-40B4-BE49-F238E27FC236}">
                  <a16:creationId xmlns:a16="http://schemas.microsoft.com/office/drawing/2014/main" id="{D5A55422-0511-4781-8238-0CE7C9B46308}"/>
                </a:ext>
              </a:extLst>
            </p:cNvPr>
            <p:cNvSpPr>
              <a:spLocks noEditPoints="1"/>
            </p:cNvSpPr>
            <p:nvPr/>
          </p:nvSpPr>
          <p:spPr bwMode="auto">
            <a:xfrm>
              <a:off x="8731250" y="7929563"/>
              <a:ext cx="19050" cy="155575"/>
            </a:xfrm>
            <a:custGeom>
              <a:avLst/>
              <a:gdLst>
                <a:gd name="T0" fmla="*/ 1 w 5"/>
                <a:gd name="T1" fmla="*/ 11 h 40"/>
                <a:gd name="T2" fmla="*/ 4 w 5"/>
                <a:gd name="T3" fmla="*/ 11 h 40"/>
                <a:gd name="T4" fmla="*/ 4 w 5"/>
                <a:gd name="T5" fmla="*/ 40 h 40"/>
                <a:gd name="T6" fmla="*/ 1 w 5"/>
                <a:gd name="T7" fmla="*/ 40 h 40"/>
                <a:gd name="T8" fmla="*/ 1 w 5"/>
                <a:gd name="T9" fmla="*/ 11 h 40"/>
                <a:gd name="T10" fmla="*/ 3 w 5"/>
                <a:gd name="T11" fmla="*/ 0 h 40"/>
                <a:gd name="T12" fmla="*/ 5 w 5"/>
                <a:gd name="T13" fmla="*/ 2 h 40"/>
                <a:gd name="T14" fmla="*/ 3 w 5"/>
                <a:gd name="T15" fmla="*/ 5 h 40"/>
                <a:gd name="T16" fmla="*/ 0 w 5"/>
                <a:gd name="T17" fmla="*/ 2 h 40"/>
                <a:gd name="T18" fmla="*/ 3 w 5"/>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0">
                  <a:moveTo>
                    <a:pt x="1" y="11"/>
                  </a:moveTo>
                  <a:cubicBezTo>
                    <a:pt x="4" y="11"/>
                    <a:pt x="4" y="11"/>
                    <a:pt x="4" y="11"/>
                  </a:cubicBezTo>
                  <a:cubicBezTo>
                    <a:pt x="4" y="40"/>
                    <a:pt x="4" y="40"/>
                    <a:pt x="4" y="40"/>
                  </a:cubicBezTo>
                  <a:cubicBezTo>
                    <a:pt x="1" y="40"/>
                    <a:pt x="1" y="40"/>
                    <a:pt x="1" y="40"/>
                  </a:cubicBezTo>
                  <a:lnTo>
                    <a:pt x="1" y="11"/>
                  </a:lnTo>
                  <a:close/>
                  <a:moveTo>
                    <a:pt x="3" y="0"/>
                  </a:moveTo>
                  <a:cubicBezTo>
                    <a:pt x="4" y="0"/>
                    <a:pt x="5" y="1"/>
                    <a:pt x="5" y="2"/>
                  </a:cubicBezTo>
                  <a:cubicBezTo>
                    <a:pt x="5" y="4"/>
                    <a:pt x="4" y="5"/>
                    <a:pt x="3" y="5"/>
                  </a:cubicBezTo>
                  <a:cubicBezTo>
                    <a:pt x="1" y="5"/>
                    <a:pt x="0" y="4"/>
                    <a:pt x="0" y="2"/>
                  </a:cubicBezTo>
                  <a:cubicBezTo>
                    <a:pt x="0" y="1"/>
                    <a:pt x="1"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7">
              <a:extLst>
                <a:ext uri="{FF2B5EF4-FFF2-40B4-BE49-F238E27FC236}">
                  <a16:creationId xmlns:a16="http://schemas.microsoft.com/office/drawing/2014/main" id="{5CA32CE6-6E3A-414B-A717-637A65B330E4}"/>
                </a:ext>
              </a:extLst>
            </p:cNvPr>
            <p:cNvSpPr>
              <a:spLocks/>
            </p:cNvSpPr>
            <p:nvPr/>
          </p:nvSpPr>
          <p:spPr bwMode="auto">
            <a:xfrm>
              <a:off x="8775700" y="7967663"/>
              <a:ext cx="53975" cy="117475"/>
            </a:xfrm>
            <a:custGeom>
              <a:avLst/>
              <a:gdLst>
                <a:gd name="T0" fmla="*/ 3 w 14"/>
                <a:gd name="T1" fmla="*/ 8 h 30"/>
                <a:gd name="T2" fmla="*/ 3 w 14"/>
                <a:gd name="T3" fmla="*/ 30 h 30"/>
                <a:gd name="T4" fmla="*/ 0 w 14"/>
                <a:gd name="T5" fmla="*/ 30 h 30"/>
                <a:gd name="T6" fmla="*/ 0 w 14"/>
                <a:gd name="T7" fmla="*/ 1 h 30"/>
                <a:gd name="T8" fmla="*/ 3 w 14"/>
                <a:gd name="T9" fmla="*/ 1 h 30"/>
                <a:gd name="T10" fmla="*/ 3 w 14"/>
                <a:gd name="T11" fmla="*/ 5 h 30"/>
                <a:gd name="T12" fmla="*/ 12 w 14"/>
                <a:gd name="T13" fmla="*/ 0 h 30"/>
                <a:gd name="T14" fmla="*/ 14 w 14"/>
                <a:gd name="T15" fmla="*/ 1 h 30"/>
                <a:gd name="T16" fmla="*/ 14 w 14"/>
                <a:gd name="T17" fmla="*/ 4 h 30"/>
                <a:gd name="T18" fmla="*/ 12 w 14"/>
                <a:gd name="T19" fmla="*/ 4 h 30"/>
                <a:gd name="T20" fmla="*/ 3 w 14"/>
                <a:gd name="T21"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3" y="8"/>
                  </a:moveTo>
                  <a:cubicBezTo>
                    <a:pt x="3" y="30"/>
                    <a:pt x="3" y="30"/>
                    <a:pt x="3" y="30"/>
                  </a:cubicBezTo>
                  <a:cubicBezTo>
                    <a:pt x="0" y="30"/>
                    <a:pt x="0" y="30"/>
                    <a:pt x="0" y="30"/>
                  </a:cubicBezTo>
                  <a:cubicBezTo>
                    <a:pt x="0" y="1"/>
                    <a:pt x="0" y="1"/>
                    <a:pt x="0" y="1"/>
                  </a:cubicBezTo>
                  <a:cubicBezTo>
                    <a:pt x="3" y="1"/>
                    <a:pt x="3" y="1"/>
                    <a:pt x="3" y="1"/>
                  </a:cubicBezTo>
                  <a:cubicBezTo>
                    <a:pt x="3" y="5"/>
                    <a:pt x="3" y="5"/>
                    <a:pt x="3" y="5"/>
                  </a:cubicBezTo>
                  <a:cubicBezTo>
                    <a:pt x="5" y="2"/>
                    <a:pt x="8" y="0"/>
                    <a:pt x="12" y="0"/>
                  </a:cubicBezTo>
                  <a:cubicBezTo>
                    <a:pt x="14" y="1"/>
                    <a:pt x="14" y="1"/>
                    <a:pt x="14" y="1"/>
                  </a:cubicBezTo>
                  <a:cubicBezTo>
                    <a:pt x="14" y="4"/>
                    <a:pt x="14" y="4"/>
                    <a:pt x="14" y="4"/>
                  </a:cubicBezTo>
                  <a:cubicBezTo>
                    <a:pt x="13" y="4"/>
                    <a:pt x="13" y="4"/>
                    <a:pt x="12" y="4"/>
                  </a:cubicBezTo>
                  <a:cubicBezTo>
                    <a:pt x="8" y="4"/>
                    <a:pt x="5" y="6"/>
                    <a:pt x="3"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8">
              <a:extLst>
                <a:ext uri="{FF2B5EF4-FFF2-40B4-BE49-F238E27FC236}">
                  <a16:creationId xmlns:a16="http://schemas.microsoft.com/office/drawing/2014/main" id="{26C21BA6-C8A8-478D-8E0A-888EC33BEAC8}"/>
                </a:ext>
              </a:extLst>
            </p:cNvPr>
            <p:cNvSpPr>
              <a:spLocks noEditPoints="1"/>
            </p:cNvSpPr>
            <p:nvPr/>
          </p:nvSpPr>
          <p:spPr bwMode="auto">
            <a:xfrm>
              <a:off x="8836025" y="7924800"/>
              <a:ext cx="95250" cy="160337"/>
            </a:xfrm>
            <a:custGeom>
              <a:avLst/>
              <a:gdLst>
                <a:gd name="T0" fmla="*/ 13 w 25"/>
                <a:gd name="T1" fmla="*/ 38 h 41"/>
                <a:gd name="T2" fmla="*/ 22 w 25"/>
                <a:gd name="T3" fmla="*/ 34 h 41"/>
                <a:gd name="T4" fmla="*/ 22 w 25"/>
                <a:gd name="T5" fmla="*/ 19 h 41"/>
                <a:gd name="T6" fmla="*/ 13 w 25"/>
                <a:gd name="T7" fmla="*/ 15 h 41"/>
                <a:gd name="T8" fmla="*/ 4 w 25"/>
                <a:gd name="T9" fmla="*/ 26 h 41"/>
                <a:gd name="T10" fmla="*/ 13 w 25"/>
                <a:gd name="T11" fmla="*/ 38 h 41"/>
                <a:gd name="T12" fmla="*/ 22 w 25"/>
                <a:gd name="T13" fmla="*/ 37 h 41"/>
                <a:gd name="T14" fmla="*/ 12 w 25"/>
                <a:gd name="T15" fmla="*/ 41 h 41"/>
                <a:gd name="T16" fmla="*/ 0 w 25"/>
                <a:gd name="T17" fmla="*/ 26 h 41"/>
                <a:gd name="T18" fmla="*/ 12 w 25"/>
                <a:gd name="T19" fmla="*/ 11 h 41"/>
                <a:gd name="T20" fmla="*/ 22 w 25"/>
                <a:gd name="T21" fmla="*/ 15 h 41"/>
                <a:gd name="T22" fmla="*/ 22 w 25"/>
                <a:gd name="T23" fmla="*/ 0 h 41"/>
                <a:gd name="T24" fmla="*/ 25 w 25"/>
                <a:gd name="T25" fmla="*/ 0 h 41"/>
                <a:gd name="T26" fmla="*/ 25 w 25"/>
                <a:gd name="T27" fmla="*/ 41 h 41"/>
                <a:gd name="T28" fmla="*/ 22 w 25"/>
                <a:gd name="T29" fmla="*/ 41 h 41"/>
                <a:gd name="T30" fmla="*/ 22 w 25"/>
                <a:gd name="T3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13" y="38"/>
                  </a:moveTo>
                  <a:cubicBezTo>
                    <a:pt x="16" y="38"/>
                    <a:pt x="20" y="36"/>
                    <a:pt x="22" y="34"/>
                  </a:cubicBezTo>
                  <a:cubicBezTo>
                    <a:pt x="22" y="19"/>
                    <a:pt x="22" y="19"/>
                    <a:pt x="22" y="19"/>
                  </a:cubicBezTo>
                  <a:cubicBezTo>
                    <a:pt x="20" y="16"/>
                    <a:pt x="16" y="15"/>
                    <a:pt x="13" y="15"/>
                  </a:cubicBezTo>
                  <a:cubicBezTo>
                    <a:pt x="7" y="15"/>
                    <a:pt x="4" y="19"/>
                    <a:pt x="4" y="26"/>
                  </a:cubicBezTo>
                  <a:cubicBezTo>
                    <a:pt x="4" y="34"/>
                    <a:pt x="7" y="38"/>
                    <a:pt x="13" y="38"/>
                  </a:cubicBezTo>
                  <a:moveTo>
                    <a:pt x="22" y="37"/>
                  </a:moveTo>
                  <a:cubicBezTo>
                    <a:pt x="19" y="40"/>
                    <a:pt x="16" y="41"/>
                    <a:pt x="12" y="41"/>
                  </a:cubicBezTo>
                  <a:cubicBezTo>
                    <a:pt x="5" y="41"/>
                    <a:pt x="0" y="36"/>
                    <a:pt x="0" y="26"/>
                  </a:cubicBezTo>
                  <a:cubicBezTo>
                    <a:pt x="0" y="17"/>
                    <a:pt x="5" y="11"/>
                    <a:pt x="12" y="11"/>
                  </a:cubicBezTo>
                  <a:cubicBezTo>
                    <a:pt x="16" y="11"/>
                    <a:pt x="19" y="13"/>
                    <a:pt x="22" y="15"/>
                  </a:cubicBezTo>
                  <a:cubicBezTo>
                    <a:pt x="22" y="0"/>
                    <a:pt x="22" y="0"/>
                    <a:pt x="22" y="0"/>
                  </a:cubicBezTo>
                  <a:cubicBezTo>
                    <a:pt x="25" y="0"/>
                    <a:pt x="25" y="0"/>
                    <a:pt x="25" y="0"/>
                  </a:cubicBezTo>
                  <a:cubicBezTo>
                    <a:pt x="25" y="41"/>
                    <a:pt x="25" y="41"/>
                    <a:pt x="25" y="41"/>
                  </a:cubicBezTo>
                  <a:cubicBezTo>
                    <a:pt x="22" y="41"/>
                    <a:pt x="22" y="41"/>
                    <a:pt x="22" y="41"/>
                  </a:cubicBezTo>
                  <a:lnTo>
                    <a:pt x="2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9">
              <a:extLst>
                <a:ext uri="{FF2B5EF4-FFF2-40B4-BE49-F238E27FC236}">
                  <a16:creationId xmlns:a16="http://schemas.microsoft.com/office/drawing/2014/main" id="{34E057E9-2CB6-4D80-B34E-C24C1BEE68FF}"/>
                </a:ext>
              </a:extLst>
            </p:cNvPr>
            <p:cNvSpPr>
              <a:spLocks/>
            </p:cNvSpPr>
            <p:nvPr/>
          </p:nvSpPr>
          <p:spPr bwMode="auto">
            <a:xfrm>
              <a:off x="8953500" y="7929563"/>
              <a:ext cx="120650" cy="155575"/>
            </a:xfrm>
            <a:custGeom>
              <a:avLst/>
              <a:gdLst>
                <a:gd name="T0" fmla="*/ 17 w 32"/>
                <a:gd name="T1" fmla="*/ 0 h 40"/>
                <a:gd name="T2" fmla="*/ 32 w 32"/>
                <a:gd name="T3" fmla="*/ 8 h 40"/>
                <a:gd name="T4" fmla="*/ 29 w 32"/>
                <a:gd name="T5" fmla="*/ 10 h 40"/>
                <a:gd name="T6" fmla="*/ 17 w 32"/>
                <a:gd name="T7" fmla="*/ 4 h 40"/>
                <a:gd name="T8" fmla="*/ 3 w 32"/>
                <a:gd name="T9" fmla="*/ 20 h 40"/>
                <a:gd name="T10" fmla="*/ 17 w 32"/>
                <a:gd name="T11" fmla="*/ 37 h 40"/>
                <a:gd name="T12" fmla="*/ 29 w 32"/>
                <a:gd name="T13" fmla="*/ 31 h 40"/>
                <a:gd name="T14" fmla="*/ 32 w 32"/>
                <a:gd name="T15" fmla="*/ 33 h 40"/>
                <a:gd name="T16" fmla="*/ 17 w 32"/>
                <a:gd name="T17" fmla="*/ 40 h 40"/>
                <a:gd name="T18" fmla="*/ 0 w 32"/>
                <a:gd name="T19" fmla="*/ 20 h 40"/>
                <a:gd name="T20" fmla="*/ 17 w 3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0">
                  <a:moveTo>
                    <a:pt x="17" y="0"/>
                  </a:moveTo>
                  <a:cubicBezTo>
                    <a:pt x="24" y="0"/>
                    <a:pt x="29" y="3"/>
                    <a:pt x="32" y="8"/>
                  </a:cubicBezTo>
                  <a:cubicBezTo>
                    <a:pt x="29" y="10"/>
                    <a:pt x="29" y="10"/>
                    <a:pt x="29" y="10"/>
                  </a:cubicBezTo>
                  <a:cubicBezTo>
                    <a:pt x="26" y="6"/>
                    <a:pt x="22" y="4"/>
                    <a:pt x="17" y="4"/>
                  </a:cubicBezTo>
                  <a:cubicBezTo>
                    <a:pt x="9" y="4"/>
                    <a:pt x="3" y="10"/>
                    <a:pt x="3" y="20"/>
                  </a:cubicBezTo>
                  <a:cubicBezTo>
                    <a:pt x="3" y="31"/>
                    <a:pt x="9" y="37"/>
                    <a:pt x="17" y="37"/>
                  </a:cubicBezTo>
                  <a:cubicBezTo>
                    <a:pt x="22" y="37"/>
                    <a:pt x="26" y="35"/>
                    <a:pt x="29" y="31"/>
                  </a:cubicBezTo>
                  <a:cubicBezTo>
                    <a:pt x="32" y="33"/>
                    <a:pt x="32" y="33"/>
                    <a:pt x="32" y="33"/>
                  </a:cubicBezTo>
                  <a:cubicBezTo>
                    <a:pt x="29" y="37"/>
                    <a:pt x="24" y="40"/>
                    <a:pt x="17" y="40"/>
                  </a:cubicBezTo>
                  <a:cubicBezTo>
                    <a:pt x="7" y="40"/>
                    <a:pt x="0" y="32"/>
                    <a:pt x="0" y="20"/>
                  </a:cubicBezTo>
                  <a:cubicBezTo>
                    <a:pt x="0" y="9"/>
                    <a:pt x="7"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0">
              <a:extLst>
                <a:ext uri="{FF2B5EF4-FFF2-40B4-BE49-F238E27FC236}">
                  <a16:creationId xmlns:a16="http://schemas.microsoft.com/office/drawing/2014/main" id="{6AE04CD6-0D65-42E6-B26B-48701918E91D}"/>
                </a:ext>
              </a:extLst>
            </p:cNvPr>
            <p:cNvSpPr>
              <a:spLocks noEditPoints="1"/>
            </p:cNvSpPr>
            <p:nvPr/>
          </p:nvSpPr>
          <p:spPr bwMode="auto">
            <a:xfrm>
              <a:off x="9088438" y="7967663"/>
              <a:ext cx="101600" cy="117475"/>
            </a:xfrm>
            <a:custGeom>
              <a:avLst/>
              <a:gdLst>
                <a:gd name="T0" fmla="*/ 13 w 27"/>
                <a:gd name="T1" fmla="*/ 4 h 30"/>
                <a:gd name="T2" fmla="*/ 3 w 27"/>
                <a:gd name="T3" fmla="*/ 15 h 30"/>
                <a:gd name="T4" fmla="*/ 13 w 27"/>
                <a:gd name="T5" fmla="*/ 27 h 30"/>
                <a:gd name="T6" fmla="*/ 23 w 27"/>
                <a:gd name="T7" fmla="*/ 15 h 30"/>
                <a:gd name="T8" fmla="*/ 13 w 27"/>
                <a:gd name="T9" fmla="*/ 4 h 30"/>
                <a:gd name="T10" fmla="*/ 13 w 27"/>
                <a:gd name="T11" fmla="*/ 30 h 30"/>
                <a:gd name="T12" fmla="*/ 0 w 27"/>
                <a:gd name="T13" fmla="*/ 15 h 30"/>
                <a:gd name="T14" fmla="*/ 13 w 27"/>
                <a:gd name="T15" fmla="*/ 0 h 30"/>
                <a:gd name="T16" fmla="*/ 27 w 27"/>
                <a:gd name="T17" fmla="*/ 15 h 30"/>
                <a:gd name="T18" fmla="*/ 13 w 27"/>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0">
                  <a:moveTo>
                    <a:pt x="13" y="4"/>
                  </a:moveTo>
                  <a:cubicBezTo>
                    <a:pt x="7" y="4"/>
                    <a:pt x="3" y="8"/>
                    <a:pt x="3" y="15"/>
                  </a:cubicBezTo>
                  <a:cubicBezTo>
                    <a:pt x="3" y="23"/>
                    <a:pt x="7" y="27"/>
                    <a:pt x="13" y="27"/>
                  </a:cubicBezTo>
                  <a:cubicBezTo>
                    <a:pt x="19" y="27"/>
                    <a:pt x="23" y="23"/>
                    <a:pt x="23" y="15"/>
                  </a:cubicBezTo>
                  <a:cubicBezTo>
                    <a:pt x="23" y="8"/>
                    <a:pt x="19" y="4"/>
                    <a:pt x="13" y="4"/>
                  </a:cubicBezTo>
                  <a:moveTo>
                    <a:pt x="13" y="30"/>
                  </a:moveTo>
                  <a:cubicBezTo>
                    <a:pt x="5" y="30"/>
                    <a:pt x="0" y="24"/>
                    <a:pt x="0" y="15"/>
                  </a:cubicBezTo>
                  <a:cubicBezTo>
                    <a:pt x="0" y="7"/>
                    <a:pt x="5" y="0"/>
                    <a:pt x="13" y="0"/>
                  </a:cubicBezTo>
                  <a:cubicBezTo>
                    <a:pt x="21" y="0"/>
                    <a:pt x="27" y="7"/>
                    <a:pt x="27" y="15"/>
                  </a:cubicBezTo>
                  <a:cubicBezTo>
                    <a:pt x="27" y="24"/>
                    <a:pt x="21" y="30"/>
                    <a:pt x="13"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1">
              <a:extLst>
                <a:ext uri="{FF2B5EF4-FFF2-40B4-BE49-F238E27FC236}">
                  <a16:creationId xmlns:a16="http://schemas.microsoft.com/office/drawing/2014/main" id="{C741D4E8-00B5-4948-B53C-96A9ADCAD585}"/>
                </a:ext>
              </a:extLst>
            </p:cNvPr>
            <p:cNvSpPr>
              <a:spLocks noEditPoints="1"/>
            </p:cNvSpPr>
            <p:nvPr/>
          </p:nvSpPr>
          <p:spPr bwMode="auto">
            <a:xfrm>
              <a:off x="9202738" y="7967663"/>
              <a:ext cx="85725" cy="117475"/>
            </a:xfrm>
            <a:custGeom>
              <a:avLst/>
              <a:gdLst>
                <a:gd name="T0" fmla="*/ 3 w 23"/>
                <a:gd name="T1" fmla="*/ 21 h 30"/>
                <a:gd name="T2" fmla="*/ 11 w 23"/>
                <a:gd name="T3" fmla="*/ 27 h 30"/>
                <a:gd name="T4" fmla="*/ 20 w 23"/>
                <a:gd name="T5" fmla="*/ 24 h 30"/>
                <a:gd name="T6" fmla="*/ 20 w 23"/>
                <a:gd name="T7" fmla="*/ 18 h 30"/>
                <a:gd name="T8" fmla="*/ 11 w 23"/>
                <a:gd name="T9" fmla="*/ 15 h 30"/>
                <a:gd name="T10" fmla="*/ 3 w 23"/>
                <a:gd name="T11" fmla="*/ 21 h 30"/>
                <a:gd name="T12" fmla="*/ 11 w 23"/>
                <a:gd name="T13" fmla="*/ 12 h 30"/>
                <a:gd name="T14" fmla="*/ 20 w 23"/>
                <a:gd name="T15" fmla="*/ 15 h 30"/>
                <a:gd name="T16" fmla="*/ 20 w 23"/>
                <a:gd name="T17" fmla="*/ 11 h 30"/>
                <a:gd name="T18" fmla="*/ 12 w 23"/>
                <a:gd name="T19" fmla="*/ 4 h 30"/>
                <a:gd name="T20" fmla="*/ 4 w 23"/>
                <a:gd name="T21" fmla="*/ 7 h 30"/>
                <a:gd name="T22" fmla="*/ 2 w 23"/>
                <a:gd name="T23" fmla="*/ 4 h 30"/>
                <a:gd name="T24" fmla="*/ 12 w 23"/>
                <a:gd name="T25" fmla="*/ 0 h 30"/>
                <a:gd name="T26" fmla="*/ 23 w 23"/>
                <a:gd name="T27" fmla="*/ 10 h 30"/>
                <a:gd name="T28" fmla="*/ 23 w 23"/>
                <a:gd name="T29" fmla="*/ 30 h 30"/>
                <a:gd name="T30" fmla="*/ 20 w 23"/>
                <a:gd name="T31" fmla="*/ 30 h 30"/>
                <a:gd name="T32" fmla="*/ 20 w 23"/>
                <a:gd name="T33" fmla="*/ 26 h 30"/>
                <a:gd name="T34" fmla="*/ 11 w 23"/>
                <a:gd name="T35" fmla="*/ 30 h 30"/>
                <a:gd name="T36" fmla="*/ 0 w 23"/>
                <a:gd name="T37" fmla="*/ 21 h 30"/>
                <a:gd name="T38" fmla="*/ 11 w 23"/>
                <a:gd name="T3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0">
                  <a:moveTo>
                    <a:pt x="3" y="21"/>
                  </a:moveTo>
                  <a:cubicBezTo>
                    <a:pt x="3" y="25"/>
                    <a:pt x="7" y="27"/>
                    <a:pt x="11" y="27"/>
                  </a:cubicBezTo>
                  <a:cubicBezTo>
                    <a:pt x="15" y="27"/>
                    <a:pt x="18" y="26"/>
                    <a:pt x="20" y="24"/>
                  </a:cubicBezTo>
                  <a:cubicBezTo>
                    <a:pt x="20" y="18"/>
                    <a:pt x="20" y="18"/>
                    <a:pt x="20" y="18"/>
                  </a:cubicBezTo>
                  <a:cubicBezTo>
                    <a:pt x="18" y="16"/>
                    <a:pt x="15" y="15"/>
                    <a:pt x="11" y="15"/>
                  </a:cubicBezTo>
                  <a:cubicBezTo>
                    <a:pt x="7" y="15"/>
                    <a:pt x="3" y="17"/>
                    <a:pt x="3" y="21"/>
                  </a:cubicBezTo>
                  <a:moveTo>
                    <a:pt x="11" y="12"/>
                  </a:moveTo>
                  <a:cubicBezTo>
                    <a:pt x="15" y="12"/>
                    <a:pt x="18" y="13"/>
                    <a:pt x="20" y="15"/>
                  </a:cubicBezTo>
                  <a:cubicBezTo>
                    <a:pt x="20" y="11"/>
                    <a:pt x="20" y="11"/>
                    <a:pt x="20" y="11"/>
                  </a:cubicBezTo>
                  <a:cubicBezTo>
                    <a:pt x="20" y="6"/>
                    <a:pt x="18" y="4"/>
                    <a:pt x="12" y="4"/>
                  </a:cubicBezTo>
                  <a:cubicBezTo>
                    <a:pt x="9" y="4"/>
                    <a:pt x="6" y="5"/>
                    <a:pt x="4" y="7"/>
                  </a:cubicBezTo>
                  <a:cubicBezTo>
                    <a:pt x="2" y="4"/>
                    <a:pt x="2" y="4"/>
                    <a:pt x="2" y="4"/>
                  </a:cubicBezTo>
                  <a:cubicBezTo>
                    <a:pt x="5" y="2"/>
                    <a:pt x="9" y="0"/>
                    <a:pt x="12" y="0"/>
                  </a:cubicBezTo>
                  <a:cubicBezTo>
                    <a:pt x="19" y="0"/>
                    <a:pt x="23" y="4"/>
                    <a:pt x="23" y="10"/>
                  </a:cubicBezTo>
                  <a:cubicBezTo>
                    <a:pt x="23" y="30"/>
                    <a:pt x="23" y="30"/>
                    <a:pt x="23" y="30"/>
                  </a:cubicBezTo>
                  <a:cubicBezTo>
                    <a:pt x="20" y="30"/>
                    <a:pt x="20" y="30"/>
                    <a:pt x="20" y="30"/>
                  </a:cubicBezTo>
                  <a:cubicBezTo>
                    <a:pt x="20" y="26"/>
                    <a:pt x="20" y="26"/>
                    <a:pt x="20" y="26"/>
                  </a:cubicBezTo>
                  <a:cubicBezTo>
                    <a:pt x="18" y="29"/>
                    <a:pt x="15" y="30"/>
                    <a:pt x="11" y="30"/>
                  </a:cubicBezTo>
                  <a:cubicBezTo>
                    <a:pt x="4" y="30"/>
                    <a:pt x="0" y="26"/>
                    <a:pt x="0" y="21"/>
                  </a:cubicBezTo>
                  <a:cubicBezTo>
                    <a:pt x="0" y="16"/>
                    <a:pt x="4" y="12"/>
                    <a:pt x="11"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2">
              <a:extLst>
                <a:ext uri="{FF2B5EF4-FFF2-40B4-BE49-F238E27FC236}">
                  <a16:creationId xmlns:a16="http://schemas.microsoft.com/office/drawing/2014/main" id="{753DFB8E-34E6-4687-8CF7-89410DDC39BA}"/>
                </a:ext>
              </a:extLst>
            </p:cNvPr>
            <p:cNvSpPr>
              <a:spLocks/>
            </p:cNvSpPr>
            <p:nvPr/>
          </p:nvSpPr>
          <p:spPr bwMode="auto">
            <a:xfrm>
              <a:off x="9307513" y="7967663"/>
              <a:ext cx="87312" cy="117475"/>
            </a:xfrm>
            <a:custGeom>
              <a:avLst/>
              <a:gdLst>
                <a:gd name="T0" fmla="*/ 19 w 23"/>
                <a:gd name="T1" fmla="*/ 22 h 30"/>
                <a:gd name="T2" fmla="*/ 11 w 23"/>
                <a:gd name="T3" fmla="*/ 16 h 30"/>
                <a:gd name="T4" fmla="*/ 1 w 23"/>
                <a:gd name="T5" fmla="*/ 8 h 30"/>
                <a:gd name="T6" fmla="*/ 11 w 23"/>
                <a:gd name="T7" fmla="*/ 0 h 30"/>
                <a:gd name="T8" fmla="*/ 21 w 23"/>
                <a:gd name="T9" fmla="*/ 4 h 30"/>
                <a:gd name="T10" fmla="*/ 19 w 23"/>
                <a:gd name="T11" fmla="*/ 7 h 30"/>
                <a:gd name="T12" fmla="*/ 11 w 23"/>
                <a:gd name="T13" fmla="*/ 4 h 30"/>
                <a:gd name="T14" fmla="*/ 5 w 23"/>
                <a:gd name="T15" fmla="*/ 8 h 30"/>
                <a:gd name="T16" fmla="*/ 13 w 23"/>
                <a:gd name="T17" fmla="*/ 13 h 30"/>
                <a:gd name="T18" fmla="*/ 23 w 23"/>
                <a:gd name="T19" fmla="*/ 22 h 30"/>
                <a:gd name="T20" fmla="*/ 12 w 23"/>
                <a:gd name="T21" fmla="*/ 30 h 30"/>
                <a:gd name="T22" fmla="*/ 0 w 23"/>
                <a:gd name="T23" fmla="*/ 25 h 30"/>
                <a:gd name="T24" fmla="*/ 2 w 23"/>
                <a:gd name="T25" fmla="*/ 23 h 30"/>
                <a:gd name="T26" fmla="*/ 12 w 23"/>
                <a:gd name="T27" fmla="*/ 27 h 30"/>
                <a:gd name="T28" fmla="*/ 19 w 23"/>
                <a:gd name="T2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19" y="22"/>
                  </a:moveTo>
                  <a:cubicBezTo>
                    <a:pt x="19" y="19"/>
                    <a:pt x="17" y="17"/>
                    <a:pt x="11" y="16"/>
                  </a:cubicBezTo>
                  <a:cubicBezTo>
                    <a:pt x="4" y="14"/>
                    <a:pt x="1" y="12"/>
                    <a:pt x="1" y="8"/>
                  </a:cubicBezTo>
                  <a:cubicBezTo>
                    <a:pt x="1" y="3"/>
                    <a:pt x="5" y="0"/>
                    <a:pt x="11" y="0"/>
                  </a:cubicBezTo>
                  <a:cubicBezTo>
                    <a:pt x="15" y="0"/>
                    <a:pt x="18" y="2"/>
                    <a:pt x="21" y="4"/>
                  </a:cubicBezTo>
                  <a:cubicBezTo>
                    <a:pt x="19" y="7"/>
                    <a:pt x="19" y="7"/>
                    <a:pt x="19" y="7"/>
                  </a:cubicBezTo>
                  <a:cubicBezTo>
                    <a:pt x="16" y="4"/>
                    <a:pt x="14" y="4"/>
                    <a:pt x="11" y="4"/>
                  </a:cubicBezTo>
                  <a:cubicBezTo>
                    <a:pt x="7" y="4"/>
                    <a:pt x="5" y="5"/>
                    <a:pt x="5" y="8"/>
                  </a:cubicBezTo>
                  <a:cubicBezTo>
                    <a:pt x="5" y="10"/>
                    <a:pt x="6" y="11"/>
                    <a:pt x="13" y="13"/>
                  </a:cubicBezTo>
                  <a:cubicBezTo>
                    <a:pt x="20" y="15"/>
                    <a:pt x="23" y="17"/>
                    <a:pt x="23" y="22"/>
                  </a:cubicBezTo>
                  <a:cubicBezTo>
                    <a:pt x="23" y="27"/>
                    <a:pt x="19" y="30"/>
                    <a:pt x="12" y="30"/>
                  </a:cubicBezTo>
                  <a:cubicBezTo>
                    <a:pt x="7" y="30"/>
                    <a:pt x="3" y="29"/>
                    <a:pt x="0" y="25"/>
                  </a:cubicBezTo>
                  <a:cubicBezTo>
                    <a:pt x="2" y="23"/>
                    <a:pt x="2" y="23"/>
                    <a:pt x="2" y="23"/>
                  </a:cubicBezTo>
                  <a:cubicBezTo>
                    <a:pt x="5" y="26"/>
                    <a:pt x="8" y="27"/>
                    <a:pt x="12" y="27"/>
                  </a:cubicBezTo>
                  <a:cubicBezTo>
                    <a:pt x="17" y="27"/>
                    <a:pt x="19" y="25"/>
                    <a:pt x="19"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
              <a:extLst>
                <a:ext uri="{FF2B5EF4-FFF2-40B4-BE49-F238E27FC236}">
                  <a16:creationId xmlns:a16="http://schemas.microsoft.com/office/drawing/2014/main" id="{0083BC7E-08B4-411F-9831-F5884CB9B83D}"/>
                </a:ext>
              </a:extLst>
            </p:cNvPr>
            <p:cNvSpPr>
              <a:spLocks/>
            </p:cNvSpPr>
            <p:nvPr/>
          </p:nvSpPr>
          <p:spPr bwMode="auto">
            <a:xfrm>
              <a:off x="9401175" y="7940675"/>
              <a:ext cx="60325" cy="144462"/>
            </a:xfrm>
            <a:custGeom>
              <a:avLst/>
              <a:gdLst>
                <a:gd name="T0" fmla="*/ 5 w 16"/>
                <a:gd name="T1" fmla="*/ 29 h 37"/>
                <a:gd name="T2" fmla="*/ 5 w 16"/>
                <a:gd name="T3" fmla="*/ 11 h 37"/>
                <a:gd name="T4" fmla="*/ 0 w 16"/>
                <a:gd name="T5" fmla="*/ 11 h 37"/>
                <a:gd name="T6" fmla="*/ 0 w 16"/>
                <a:gd name="T7" fmla="*/ 8 h 37"/>
                <a:gd name="T8" fmla="*/ 5 w 16"/>
                <a:gd name="T9" fmla="*/ 8 h 37"/>
                <a:gd name="T10" fmla="*/ 5 w 16"/>
                <a:gd name="T11" fmla="*/ 0 h 37"/>
                <a:gd name="T12" fmla="*/ 9 w 16"/>
                <a:gd name="T13" fmla="*/ 0 h 37"/>
                <a:gd name="T14" fmla="*/ 9 w 16"/>
                <a:gd name="T15" fmla="*/ 8 h 37"/>
                <a:gd name="T16" fmla="*/ 16 w 16"/>
                <a:gd name="T17" fmla="*/ 8 h 37"/>
                <a:gd name="T18" fmla="*/ 16 w 16"/>
                <a:gd name="T19" fmla="*/ 11 h 37"/>
                <a:gd name="T20" fmla="*/ 9 w 16"/>
                <a:gd name="T21" fmla="*/ 11 h 37"/>
                <a:gd name="T22" fmla="*/ 9 w 16"/>
                <a:gd name="T23" fmla="*/ 29 h 37"/>
                <a:gd name="T24" fmla="*/ 14 w 16"/>
                <a:gd name="T25" fmla="*/ 34 h 37"/>
                <a:gd name="T26" fmla="*/ 16 w 16"/>
                <a:gd name="T27" fmla="*/ 34 h 37"/>
                <a:gd name="T28" fmla="*/ 16 w 16"/>
                <a:gd name="T29" fmla="*/ 37 h 37"/>
                <a:gd name="T30" fmla="*/ 14 w 16"/>
                <a:gd name="T31" fmla="*/ 37 h 37"/>
                <a:gd name="T32" fmla="*/ 5 w 16"/>
                <a:gd name="T33"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7">
                  <a:moveTo>
                    <a:pt x="5" y="29"/>
                  </a:moveTo>
                  <a:cubicBezTo>
                    <a:pt x="5" y="11"/>
                    <a:pt x="5" y="11"/>
                    <a:pt x="5" y="11"/>
                  </a:cubicBezTo>
                  <a:cubicBezTo>
                    <a:pt x="0" y="11"/>
                    <a:pt x="0" y="11"/>
                    <a:pt x="0" y="11"/>
                  </a:cubicBezTo>
                  <a:cubicBezTo>
                    <a:pt x="0" y="8"/>
                    <a:pt x="0" y="8"/>
                    <a:pt x="0" y="8"/>
                  </a:cubicBezTo>
                  <a:cubicBezTo>
                    <a:pt x="5" y="8"/>
                    <a:pt x="5" y="8"/>
                    <a:pt x="5" y="8"/>
                  </a:cubicBezTo>
                  <a:cubicBezTo>
                    <a:pt x="5" y="0"/>
                    <a:pt x="5" y="0"/>
                    <a:pt x="5" y="0"/>
                  </a:cubicBezTo>
                  <a:cubicBezTo>
                    <a:pt x="9" y="0"/>
                    <a:pt x="9" y="0"/>
                    <a:pt x="9" y="0"/>
                  </a:cubicBezTo>
                  <a:cubicBezTo>
                    <a:pt x="9" y="8"/>
                    <a:pt x="9" y="8"/>
                    <a:pt x="9" y="8"/>
                  </a:cubicBezTo>
                  <a:cubicBezTo>
                    <a:pt x="16" y="8"/>
                    <a:pt x="16" y="8"/>
                    <a:pt x="16" y="8"/>
                  </a:cubicBezTo>
                  <a:cubicBezTo>
                    <a:pt x="16" y="11"/>
                    <a:pt x="16" y="11"/>
                    <a:pt x="16" y="11"/>
                  </a:cubicBezTo>
                  <a:cubicBezTo>
                    <a:pt x="9" y="11"/>
                    <a:pt x="9" y="11"/>
                    <a:pt x="9" y="11"/>
                  </a:cubicBezTo>
                  <a:cubicBezTo>
                    <a:pt x="9" y="29"/>
                    <a:pt x="9" y="29"/>
                    <a:pt x="9" y="29"/>
                  </a:cubicBezTo>
                  <a:cubicBezTo>
                    <a:pt x="9" y="33"/>
                    <a:pt x="10" y="34"/>
                    <a:pt x="14" y="34"/>
                  </a:cubicBezTo>
                  <a:cubicBezTo>
                    <a:pt x="15" y="34"/>
                    <a:pt x="16" y="34"/>
                    <a:pt x="16" y="34"/>
                  </a:cubicBezTo>
                  <a:cubicBezTo>
                    <a:pt x="16" y="37"/>
                    <a:pt x="16" y="37"/>
                    <a:pt x="16" y="37"/>
                  </a:cubicBezTo>
                  <a:cubicBezTo>
                    <a:pt x="14" y="37"/>
                    <a:pt x="14" y="37"/>
                    <a:pt x="14" y="37"/>
                  </a:cubicBezTo>
                  <a:cubicBezTo>
                    <a:pt x="9" y="37"/>
                    <a:pt x="5" y="35"/>
                    <a:pt x="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4">
              <a:extLst>
                <a:ext uri="{FF2B5EF4-FFF2-40B4-BE49-F238E27FC236}">
                  <a16:creationId xmlns:a16="http://schemas.microsoft.com/office/drawing/2014/main" id="{3BD2323F-0892-4576-993D-A9AB911DC705}"/>
                </a:ext>
              </a:extLst>
            </p:cNvPr>
            <p:cNvSpPr>
              <a:spLocks/>
            </p:cNvSpPr>
            <p:nvPr/>
          </p:nvSpPr>
          <p:spPr bwMode="auto">
            <a:xfrm>
              <a:off x="8512175" y="8107363"/>
              <a:ext cx="98425" cy="131762"/>
            </a:xfrm>
            <a:custGeom>
              <a:avLst/>
              <a:gdLst>
                <a:gd name="T0" fmla="*/ 23 w 26"/>
                <a:gd name="T1" fmla="*/ 20 h 34"/>
                <a:gd name="T2" fmla="*/ 23 w 26"/>
                <a:gd name="T3" fmla="*/ 0 h 34"/>
                <a:gd name="T4" fmla="*/ 26 w 26"/>
                <a:gd name="T5" fmla="*/ 0 h 34"/>
                <a:gd name="T6" fmla="*/ 26 w 26"/>
                <a:gd name="T7" fmla="*/ 21 h 34"/>
                <a:gd name="T8" fmla="*/ 13 w 26"/>
                <a:gd name="T9" fmla="*/ 34 h 34"/>
                <a:gd name="T10" fmla="*/ 0 w 26"/>
                <a:gd name="T11" fmla="*/ 21 h 34"/>
                <a:gd name="T12" fmla="*/ 0 w 26"/>
                <a:gd name="T13" fmla="*/ 0 h 34"/>
                <a:gd name="T14" fmla="*/ 3 w 26"/>
                <a:gd name="T15" fmla="*/ 0 h 34"/>
                <a:gd name="T16" fmla="*/ 3 w 26"/>
                <a:gd name="T17" fmla="*/ 20 h 34"/>
                <a:gd name="T18" fmla="*/ 13 w 26"/>
                <a:gd name="T19" fmla="*/ 31 h 34"/>
                <a:gd name="T20" fmla="*/ 23 w 26"/>
                <a:gd name="T2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4">
                  <a:moveTo>
                    <a:pt x="23" y="20"/>
                  </a:moveTo>
                  <a:cubicBezTo>
                    <a:pt x="23" y="0"/>
                    <a:pt x="23" y="0"/>
                    <a:pt x="23" y="0"/>
                  </a:cubicBezTo>
                  <a:cubicBezTo>
                    <a:pt x="26" y="0"/>
                    <a:pt x="26" y="0"/>
                    <a:pt x="26" y="0"/>
                  </a:cubicBezTo>
                  <a:cubicBezTo>
                    <a:pt x="26" y="21"/>
                    <a:pt x="26" y="21"/>
                    <a:pt x="26" y="21"/>
                  </a:cubicBezTo>
                  <a:cubicBezTo>
                    <a:pt x="26" y="30"/>
                    <a:pt x="21" y="34"/>
                    <a:pt x="13" y="34"/>
                  </a:cubicBezTo>
                  <a:cubicBezTo>
                    <a:pt x="6" y="34"/>
                    <a:pt x="0" y="30"/>
                    <a:pt x="0" y="21"/>
                  </a:cubicBezTo>
                  <a:cubicBezTo>
                    <a:pt x="0" y="0"/>
                    <a:pt x="0" y="0"/>
                    <a:pt x="0" y="0"/>
                  </a:cubicBezTo>
                  <a:cubicBezTo>
                    <a:pt x="3" y="0"/>
                    <a:pt x="3" y="0"/>
                    <a:pt x="3" y="0"/>
                  </a:cubicBezTo>
                  <a:cubicBezTo>
                    <a:pt x="3" y="20"/>
                    <a:pt x="3" y="20"/>
                    <a:pt x="3" y="20"/>
                  </a:cubicBezTo>
                  <a:cubicBezTo>
                    <a:pt x="3" y="28"/>
                    <a:pt x="7" y="31"/>
                    <a:pt x="13" y="31"/>
                  </a:cubicBezTo>
                  <a:cubicBezTo>
                    <a:pt x="20" y="31"/>
                    <a:pt x="23" y="28"/>
                    <a:pt x="23"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5">
              <a:extLst>
                <a:ext uri="{FF2B5EF4-FFF2-40B4-BE49-F238E27FC236}">
                  <a16:creationId xmlns:a16="http://schemas.microsoft.com/office/drawing/2014/main" id="{8122E3C9-2492-4991-9F89-11DB92A28011}"/>
                </a:ext>
              </a:extLst>
            </p:cNvPr>
            <p:cNvSpPr>
              <a:spLocks/>
            </p:cNvSpPr>
            <p:nvPr/>
          </p:nvSpPr>
          <p:spPr bwMode="auto">
            <a:xfrm>
              <a:off x="8632825" y="8139113"/>
              <a:ext cx="76200" cy="100012"/>
            </a:xfrm>
            <a:custGeom>
              <a:avLst/>
              <a:gdLst>
                <a:gd name="T0" fmla="*/ 20 w 20"/>
                <a:gd name="T1" fmla="*/ 9 h 26"/>
                <a:gd name="T2" fmla="*/ 20 w 20"/>
                <a:gd name="T3" fmla="*/ 26 h 26"/>
                <a:gd name="T4" fmla="*/ 18 w 20"/>
                <a:gd name="T5" fmla="*/ 26 h 26"/>
                <a:gd name="T6" fmla="*/ 18 w 20"/>
                <a:gd name="T7" fmla="*/ 10 h 26"/>
                <a:gd name="T8" fmla="*/ 11 w 20"/>
                <a:gd name="T9" fmla="*/ 3 h 26"/>
                <a:gd name="T10" fmla="*/ 2 w 20"/>
                <a:gd name="T11" fmla="*/ 7 h 26"/>
                <a:gd name="T12" fmla="*/ 2 w 20"/>
                <a:gd name="T13" fmla="*/ 26 h 26"/>
                <a:gd name="T14" fmla="*/ 0 w 20"/>
                <a:gd name="T15" fmla="*/ 26 h 26"/>
                <a:gd name="T16" fmla="*/ 0 w 20"/>
                <a:gd name="T17" fmla="*/ 1 h 26"/>
                <a:gd name="T18" fmla="*/ 2 w 20"/>
                <a:gd name="T19" fmla="*/ 1 h 26"/>
                <a:gd name="T20" fmla="*/ 2 w 20"/>
                <a:gd name="T21" fmla="*/ 4 h 26"/>
                <a:gd name="T22" fmla="*/ 12 w 20"/>
                <a:gd name="T23" fmla="*/ 0 h 26"/>
                <a:gd name="T24" fmla="*/ 20 w 20"/>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20" y="9"/>
                  </a:moveTo>
                  <a:cubicBezTo>
                    <a:pt x="20" y="26"/>
                    <a:pt x="20" y="26"/>
                    <a:pt x="20" y="26"/>
                  </a:cubicBezTo>
                  <a:cubicBezTo>
                    <a:pt x="18" y="26"/>
                    <a:pt x="18" y="26"/>
                    <a:pt x="18" y="26"/>
                  </a:cubicBezTo>
                  <a:cubicBezTo>
                    <a:pt x="18" y="10"/>
                    <a:pt x="18" y="10"/>
                    <a:pt x="18" y="10"/>
                  </a:cubicBezTo>
                  <a:cubicBezTo>
                    <a:pt x="18" y="5"/>
                    <a:pt x="16" y="3"/>
                    <a:pt x="11" y="3"/>
                  </a:cubicBezTo>
                  <a:cubicBezTo>
                    <a:pt x="8" y="3"/>
                    <a:pt x="4" y="5"/>
                    <a:pt x="2" y="7"/>
                  </a:cubicBezTo>
                  <a:cubicBezTo>
                    <a:pt x="2" y="26"/>
                    <a:pt x="2" y="26"/>
                    <a:pt x="2" y="26"/>
                  </a:cubicBezTo>
                  <a:cubicBezTo>
                    <a:pt x="0" y="26"/>
                    <a:pt x="0" y="26"/>
                    <a:pt x="0" y="26"/>
                  </a:cubicBezTo>
                  <a:cubicBezTo>
                    <a:pt x="0" y="1"/>
                    <a:pt x="0" y="1"/>
                    <a:pt x="0" y="1"/>
                  </a:cubicBezTo>
                  <a:cubicBezTo>
                    <a:pt x="2" y="1"/>
                    <a:pt x="2" y="1"/>
                    <a:pt x="2" y="1"/>
                  </a:cubicBezTo>
                  <a:cubicBezTo>
                    <a:pt x="2" y="4"/>
                    <a:pt x="2" y="4"/>
                    <a:pt x="2" y="4"/>
                  </a:cubicBezTo>
                  <a:cubicBezTo>
                    <a:pt x="5" y="2"/>
                    <a:pt x="8" y="0"/>
                    <a:pt x="12" y="0"/>
                  </a:cubicBezTo>
                  <a:cubicBezTo>
                    <a:pt x="17" y="0"/>
                    <a:pt x="20" y="3"/>
                    <a:pt x="20"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6">
              <a:extLst>
                <a:ext uri="{FF2B5EF4-FFF2-40B4-BE49-F238E27FC236}">
                  <a16:creationId xmlns:a16="http://schemas.microsoft.com/office/drawing/2014/main" id="{9A337755-2A78-4104-A8FD-FE2FEDD1D7D3}"/>
                </a:ext>
              </a:extLst>
            </p:cNvPr>
            <p:cNvSpPr>
              <a:spLocks noEditPoints="1"/>
            </p:cNvSpPr>
            <p:nvPr/>
          </p:nvSpPr>
          <p:spPr bwMode="auto">
            <a:xfrm>
              <a:off x="8723313" y="8104188"/>
              <a:ext cx="82550" cy="134937"/>
            </a:xfrm>
            <a:custGeom>
              <a:avLst/>
              <a:gdLst>
                <a:gd name="T0" fmla="*/ 11 w 22"/>
                <a:gd name="T1" fmla="*/ 33 h 35"/>
                <a:gd name="T2" fmla="*/ 19 w 22"/>
                <a:gd name="T3" fmla="*/ 29 h 35"/>
                <a:gd name="T4" fmla="*/ 19 w 22"/>
                <a:gd name="T5" fmla="*/ 16 h 35"/>
                <a:gd name="T6" fmla="*/ 11 w 22"/>
                <a:gd name="T7" fmla="*/ 12 h 35"/>
                <a:gd name="T8" fmla="*/ 3 w 22"/>
                <a:gd name="T9" fmla="*/ 22 h 35"/>
                <a:gd name="T10" fmla="*/ 11 w 22"/>
                <a:gd name="T11" fmla="*/ 33 h 35"/>
                <a:gd name="T12" fmla="*/ 19 w 22"/>
                <a:gd name="T13" fmla="*/ 32 h 35"/>
                <a:gd name="T14" fmla="*/ 11 w 22"/>
                <a:gd name="T15" fmla="*/ 35 h 35"/>
                <a:gd name="T16" fmla="*/ 0 w 22"/>
                <a:gd name="T17" fmla="*/ 22 h 35"/>
                <a:gd name="T18" fmla="*/ 11 w 22"/>
                <a:gd name="T19" fmla="*/ 9 h 35"/>
                <a:gd name="T20" fmla="*/ 19 w 22"/>
                <a:gd name="T21" fmla="*/ 13 h 35"/>
                <a:gd name="T22" fmla="*/ 19 w 22"/>
                <a:gd name="T23" fmla="*/ 0 h 35"/>
                <a:gd name="T24" fmla="*/ 22 w 22"/>
                <a:gd name="T25" fmla="*/ 0 h 35"/>
                <a:gd name="T26" fmla="*/ 22 w 22"/>
                <a:gd name="T27" fmla="*/ 35 h 35"/>
                <a:gd name="T28" fmla="*/ 19 w 22"/>
                <a:gd name="T29" fmla="*/ 35 h 35"/>
                <a:gd name="T30" fmla="*/ 19 w 22"/>
                <a:gd name="T3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5">
                  <a:moveTo>
                    <a:pt x="11" y="33"/>
                  </a:moveTo>
                  <a:cubicBezTo>
                    <a:pt x="14" y="33"/>
                    <a:pt x="17" y="31"/>
                    <a:pt x="19" y="29"/>
                  </a:cubicBezTo>
                  <a:cubicBezTo>
                    <a:pt x="19" y="16"/>
                    <a:pt x="19" y="16"/>
                    <a:pt x="19" y="16"/>
                  </a:cubicBezTo>
                  <a:cubicBezTo>
                    <a:pt x="17" y="14"/>
                    <a:pt x="14" y="12"/>
                    <a:pt x="11" y="12"/>
                  </a:cubicBezTo>
                  <a:cubicBezTo>
                    <a:pt x="5" y="12"/>
                    <a:pt x="3" y="16"/>
                    <a:pt x="3" y="22"/>
                  </a:cubicBezTo>
                  <a:cubicBezTo>
                    <a:pt x="3" y="29"/>
                    <a:pt x="5" y="33"/>
                    <a:pt x="11" y="33"/>
                  </a:cubicBezTo>
                  <a:moveTo>
                    <a:pt x="19" y="32"/>
                  </a:moveTo>
                  <a:cubicBezTo>
                    <a:pt x="17" y="34"/>
                    <a:pt x="14" y="35"/>
                    <a:pt x="11" y="35"/>
                  </a:cubicBezTo>
                  <a:cubicBezTo>
                    <a:pt x="4" y="35"/>
                    <a:pt x="0" y="30"/>
                    <a:pt x="0" y="22"/>
                  </a:cubicBezTo>
                  <a:cubicBezTo>
                    <a:pt x="0" y="14"/>
                    <a:pt x="4" y="9"/>
                    <a:pt x="11" y="9"/>
                  </a:cubicBezTo>
                  <a:cubicBezTo>
                    <a:pt x="14" y="9"/>
                    <a:pt x="17" y="11"/>
                    <a:pt x="19" y="13"/>
                  </a:cubicBezTo>
                  <a:cubicBezTo>
                    <a:pt x="19" y="0"/>
                    <a:pt x="19" y="0"/>
                    <a:pt x="19" y="0"/>
                  </a:cubicBezTo>
                  <a:cubicBezTo>
                    <a:pt x="22" y="0"/>
                    <a:pt x="22" y="0"/>
                    <a:pt x="22" y="0"/>
                  </a:cubicBezTo>
                  <a:cubicBezTo>
                    <a:pt x="22" y="35"/>
                    <a:pt x="22" y="35"/>
                    <a:pt x="22" y="35"/>
                  </a:cubicBezTo>
                  <a:cubicBezTo>
                    <a:pt x="19" y="35"/>
                    <a:pt x="19" y="35"/>
                    <a:pt x="19" y="35"/>
                  </a:cubicBezTo>
                  <a:lnTo>
                    <a:pt x="19"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7">
              <a:extLst>
                <a:ext uri="{FF2B5EF4-FFF2-40B4-BE49-F238E27FC236}">
                  <a16:creationId xmlns:a16="http://schemas.microsoft.com/office/drawing/2014/main" id="{87D46EE9-D21F-42F5-B88B-A73098AF2CEB}"/>
                </a:ext>
              </a:extLst>
            </p:cNvPr>
            <p:cNvSpPr>
              <a:spLocks noEditPoints="1"/>
            </p:cNvSpPr>
            <p:nvPr/>
          </p:nvSpPr>
          <p:spPr bwMode="auto">
            <a:xfrm>
              <a:off x="8816975" y="8139113"/>
              <a:ext cx="87312" cy="100012"/>
            </a:xfrm>
            <a:custGeom>
              <a:avLst/>
              <a:gdLst>
                <a:gd name="T0" fmla="*/ 20 w 23"/>
                <a:gd name="T1" fmla="*/ 12 h 26"/>
                <a:gd name="T2" fmla="*/ 12 w 23"/>
                <a:gd name="T3" fmla="*/ 3 h 26"/>
                <a:gd name="T4" fmla="*/ 3 w 23"/>
                <a:gd name="T5" fmla="*/ 12 h 26"/>
                <a:gd name="T6" fmla="*/ 20 w 23"/>
                <a:gd name="T7" fmla="*/ 12 h 26"/>
                <a:gd name="T8" fmla="*/ 0 w 23"/>
                <a:gd name="T9" fmla="*/ 13 h 26"/>
                <a:gd name="T10" fmla="*/ 12 w 23"/>
                <a:gd name="T11" fmla="*/ 0 h 26"/>
                <a:gd name="T12" fmla="*/ 23 w 23"/>
                <a:gd name="T13" fmla="*/ 13 h 26"/>
                <a:gd name="T14" fmla="*/ 23 w 23"/>
                <a:gd name="T15" fmla="*/ 14 h 26"/>
                <a:gd name="T16" fmla="*/ 3 w 23"/>
                <a:gd name="T17" fmla="*/ 14 h 26"/>
                <a:gd name="T18" fmla="*/ 12 w 23"/>
                <a:gd name="T19" fmla="*/ 24 h 26"/>
                <a:gd name="T20" fmla="*/ 20 w 23"/>
                <a:gd name="T21" fmla="*/ 20 h 26"/>
                <a:gd name="T22" fmla="*/ 22 w 23"/>
                <a:gd name="T23" fmla="*/ 22 h 26"/>
                <a:gd name="T24" fmla="*/ 12 w 23"/>
                <a:gd name="T25" fmla="*/ 26 h 26"/>
                <a:gd name="T26" fmla="*/ 0 w 23"/>
                <a:gd name="T2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6">
                  <a:moveTo>
                    <a:pt x="20" y="12"/>
                  </a:moveTo>
                  <a:cubicBezTo>
                    <a:pt x="20" y="6"/>
                    <a:pt x="16" y="3"/>
                    <a:pt x="12" y="3"/>
                  </a:cubicBezTo>
                  <a:cubicBezTo>
                    <a:pt x="7" y="3"/>
                    <a:pt x="3" y="6"/>
                    <a:pt x="3" y="12"/>
                  </a:cubicBezTo>
                  <a:lnTo>
                    <a:pt x="20" y="12"/>
                  </a:lnTo>
                  <a:close/>
                  <a:moveTo>
                    <a:pt x="0" y="13"/>
                  </a:moveTo>
                  <a:cubicBezTo>
                    <a:pt x="0" y="6"/>
                    <a:pt x="5" y="0"/>
                    <a:pt x="12" y="0"/>
                  </a:cubicBezTo>
                  <a:cubicBezTo>
                    <a:pt x="18" y="0"/>
                    <a:pt x="23" y="6"/>
                    <a:pt x="23" y="13"/>
                  </a:cubicBezTo>
                  <a:cubicBezTo>
                    <a:pt x="23" y="14"/>
                    <a:pt x="23" y="14"/>
                    <a:pt x="23" y="14"/>
                  </a:cubicBezTo>
                  <a:cubicBezTo>
                    <a:pt x="3" y="14"/>
                    <a:pt x="3" y="14"/>
                    <a:pt x="3" y="14"/>
                  </a:cubicBezTo>
                  <a:cubicBezTo>
                    <a:pt x="4" y="20"/>
                    <a:pt x="7" y="24"/>
                    <a:pt x="12" y="24"/>
                  </a:cubicBezTo>
                  <a:cubicBezTo>
                    <a:pt x="15" y="24"/>
                    <a:pt x="18" y="22"/>
                    <a:pt x="20" y="20"/>
                  </a:cubicBezTo>
                  <a:cubicBezTo>
                    <a:pt x="22" y="22"/>
                    <a:pt x="22" y="22"/>
                    <a:pt x="22" y="22"/>
                  </a:cubicBezTo>
                  <a:cubicBezTo>
                    <a:pt x="20" y="25"/>
                    <a:pt x="16" y="26"/>
                    <a:pt x="12" y="26"/>
                  </a:cubicBezTo>
                  <a:cubicBezTo>
                    <a:pt x="5" y="26"/>
                    <a:pt x="0" y="20"/>
                    <a:pt x="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8">
              <a:extLst>
                <a:ext uri="{FF2B5EF4-FFF2-40B4-BE49-F238E27FC236}">
                  <a16:creationId xmlns:a16="http://schemas.microsoft.com/office/drawing/2014/main" id="{B94B18A3-70BD-40C4-973B-CDB4182791A5}"/>
                </a:ext>
              </a:extLst>
            </p:cNvPr>
            <p:cNvSpPr>
              <a:spLocks/>
            </p:cNvSpPr>
            <p:nvPr/>
          </p:nvSpPr>
          <p:spPr bwMode="auto">
            <a:xfrm>
              <a:off x="8915400" y="8139113"/>
              <a:ext cx="49212" cy="100012"/>
            </a:xfrm>
            <a:custGeom>
              <a:avLst/>
              <a:gdLst>
                <a:gd name="T0" fmla="*/ 3 w 13"/>
                <a:gd name="T1" fmla="*/ 7 h 26"/>
                <a:gd name="T2" fmla="*/ 3 w 13"/>
                <a:gd name="T3" fmla="*/ 26 h 26"/>
                <a:gd name="T4" fmla="*/ 0 w 13"/>
                <a:gd name="T5" fmla="*/ 26 h 26"/>
                <a:gd name="T6" fmla="*/ 0 w 13"/>
                <a:gd name="T7" fmla="*/ 1 h 26"/>
                <a:gd name="T8" fmla="*/ 3 w 13"/>
                <a:gd name="T9" fmla="*/ 1 h 26"/>
                <a:gd name="T10" fmla="*/ 3 w 13"/>
                <a:gd name="T11" fmla="*/ 4 h 26"/>
                <a:gd name="T12" fmla="*/ 11 w 13"/>
                <a:gd name="T13" fmla="*/ 0 h 26"/>
                <a:gd name="T14" fmla="*/ 13 w 13"/>
                <a:gd name="T15" fmla="*/ 0 h 26"/>
                <a:gd name="T16" fmla="*/ 13 w 13"/>
                <a:gd name="T17" fmla="*/ 3 h 26"/>
                <a:gd name="T18" fmla="*/ 11 w 13"/>
                <a:gd name="T19" fmla="*/ 3 h 26"/>
                <a:gd name="T20" fmla="*/ 3 w 13"/>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3" y="7"/>
                  </a:moveTo>
                  <a:cubicBezTo>
                    <a:pt x="3" y="26"/>
                    <a:pt x="3" y="26"/>
                    <a:pt x="3" y="26"/>
                  </a:cubicBezTo>
                  <a:cubicBezTo>
                    <a:pt x="0" y="26"/>
                    <a:pt x="0" y="26"/>
                    <a:pt x="0" y="26"/>
                  </a:cubicBezTo>
                  <a:cubicBezTo>
                    <a:pt x="0" y="1"/>
                    <a:pt x="0" y="1"/>
                    <a:pt x="0" y="1"/>
                  </a:cubicBezTo>
                  <a:cubicBezTo>
                    <a:pt x="3" y="1"/>
                    <a:pt x="3" y="1"/>
                    <a:pt x="3" y="1"/>
                  </a:cubicBezTo>
                  <a:cubicBezTo>
                    <a:pt x="3" y="4"/>
                    <a:pt x="3" y="4"/>
                    <a:pt x="3" y="4"/>
                  </a:cubicBezTo>
                  <a:cubicBezTo>
                    <a:pt x="5" y="2"/>
                    <a:pt x="8" y="0"/>
                    <a:pt x="11" y="0"/>
                  </a:cubicBezTo>
                  <a:cubicBezTo>
                    <a:pt x="13" y="0"/>
                    <a:pt x="13" y="0"/>
                    <a:pt x="13" y="0"/>
                  </a:cubicBezTo>
                  <a:cubicBezTo>
                    <a:pt x="13" y="3"/>
                    <a:pt x="13" y="3"/>
                    <a:pt x="13" y="3"/>
                  </a:cubicBezTo>
                  <a:cubicBezTo>
                    <a:pt x="12" y="3"/>
                    <a:pt x="12" y="3"/>
                    <a:pt x="11" y="3"/>
                  </a:cubicBezTo>
                  <a:cubicBezTo>
                    <a:pt x="8" y="3"/>
                    <a:pt x="5" y="5"/>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9">
              <a:extLst>
                <a:ext uri="{FF2B5EF4-FFF2-40B4-BE49-F238E27FC236}">
                  <a16:creationId xmlns:a16="http://schemas.microsoft.com/office/drawing/2014/main" id="{85E1FFCD-E7B0-4884-AC39-793404A14AA5}"/>
                </a:ext>
              </a:extLst>
            </p:cNvPr>
            <p:cNvSpPr>
              <a:spLocks/>
            </p:cNvSpPr>
            <p:nvPr/>
          </p:nvSpPr>
          <p:spPr bwMode="auto">
            <a:xfrm>
              <a:off x="8964613" y="8142288"/>
              <a:ext cx="131762" cy="96837"/>
            </a:xfrm>
            <a:custGeom>
              <a:avLst/>
              <a:gdLst>
                <a:gd name="T0" fmla="*/ 76 w 83"/>
                <a:gd name="T1" fmla="*/ 0 h 61"/>
                <a:gd name="T2" fmla="*/ 59 w 83"/>
                <a:gd name="T3" fmla="*/ 52 h 61"/>
                <a:gd name="T4" fmla="*/ 45 w 83"/>
                <a:gd name="T5" fmla="*/ 0 h 61"/>
                <a:gd name="T6" fmla="*/ 38 w 83"/>
                <a:gd name="T7" fmla="*/ 0 h 61"/>
                <a:gd name="T8" fmla="*/ 24 w 83"/>
                <a:gd name="T9" fmla="*/ 52 h 61"/>
                <a:gd name="T10" fmla="*/ 7 w 83"/>
                <a:gd name="T11" fmla="*/ 0 h 61"/>
                <a:gd name="T12" fmla="*/ 0 w 83"/>
                <a:gd name="T13" fmla="*/ 0 h 61"/>
                <a:gd name="T14" fmla="*/ 19 w 83"/>
                <a:gd name="T15" fmla="*/ 61 h 61"/>
                <a:gd name="T16" fmla="*/ 26 w 83"/>
                <a:gd name="T17" fmla="*/ 61 h 61"/>
                <a:gd name="T18" fmla="*/ 40 w 83"/>
                <a:gd name="T19" fmla="*/ 10 h 61"/>
                <a:gd name="T20" fmla="*/ 57 w 83"/>
                <a:gd name="T21" fmla="*/ 61 h 61"/>
                <a:gd name="T22" fmla="*/ 64 w 83"/>
                <a:gd name="T23" fmla="*/ 61 h 61"/>
                <a:gd name="T24" fmla="*/ 83 w 83"/>
                <a:gd name="T25" fmla="*/ 0 h 61"/>
                <a:gd name="T26" fmla="*/ 76 w 83"/>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61">
                  <a:moveTo>
                    <a:pt x="76" y="0"/>
                  </a:moveTo>
                  <a:lnTo>
                    <a:pt x="59" y="52"/>
                  </a:lnTo>
                  <a:lnTo>
                    <a:pt x="45" y="0"/>
                  </a:lnTo>
                  <a:lnTo>
                    <a:pt x="38" y="0"/>
                  </a:lnTo>
                  <a:lnTo>
                    <a:pt x="24" y="52"/>
                  </a:lnTo>
                  <a:lnTo>
                    <a:pt x="7" y="0"/>
                  </a:lnTo>
                  <a:lnTo>
                    <a:pt x="0" y="0"/>
                  </a:lnTo>
                  <a:lnTo>
                    <a:pt x="19" y="61"/>
                  </a:lnTo>
                  <a:lnTo>
                    <a:pt x="26" y="61"/>
                  </a:lnTo>
                  <a:lnTo>
                    <a:pt x="40" y="10"/>
                  </a:lnTo>
                  <a:lnTo>
                    <a:pt x="57" y="61"/>
                  </a:lnTo>
                  <a:lnTo>
                    <a:pt x="64" y="61"/>
                  </a:lnTo>
                  <a:lnTo>
                    <a:pt x="83"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0">
              <a:extLst>
                <a:ext uri="{FF2B5EF4-FFF2-40B4-BE49-F238E27FC236}">
                  <a16:creationId xmlns:a16="http://schemas.microsoft.com/office/drawing/2014/main" id="{0D2A9C1F-A2EA-4BFB-955D-A6134FF195A2}"/>
                </a:ext>
              </a:extLst>
            </p:cNvPr>
            <p:cNvSpPr>
              <a:spLocks/>
            </p:cNvSpPr>
            <p:nvPr/>
          </p:nvSpPr>
          <p:spPr bwMode="auto">
            <a:xfrm>
              <a:off x="9104313" y="8139113"/>
              <a:ext cx="49212" cy="100012"/>
            </a:xfrm>
            <a:custGeom>
              <a:avLst/>
              <a:gdLst>
                <a:gd name="T0" fmla="*/ 3 w 13"/>
                <a:gd name="T1" fmla="*/ 7 h 26"/>
                <a:gd name="T2" fmla="*/ 3 w 13"/>
                <a:gd name="T3" fmla="*/ 26 h 26"/>
                <a:gd name="T4" fmla="*/ 0 w 13"/>
                <a:gd name="T5" fmla="*/ 26 h 26"/>
                <a:gd name="T6" fmla="*/ 0 w 13"/>
                <a:gd name="T7" fmla="*/ 1 h 26"/>
                <a:gd name="T8" fmla="*/ 3 w 13"/>
                <a:gd name="T9" fmla="*/ 1 h 26"/>
                <a:gd name="T10" fmla="*/ 3 w 13"/>
                <a:gd name="T11" fmla="*/ 4 h 26"/>
                <a:gd name="T12" fmla="*/ 11 w 13"/>
                <a:gd name="T13" fmla="*/ 0 h 26"/>
                <a:gd name="T14" fmla="*/ 13 w 13"/>
                <a:gd name="T15" fmla="*/ 0 h 26"/>
                <a:gd name="T16" fmla="*/ 13 w 13"/>
                <a:gd name="T17" fmla="*/ 3 h 26"/>
                <a:gd name="T18" fmla="*/ 11 w 13"/>
                <a:gd name="T19" fmla="*/ 3 h 26"/>
                <a:gd name="T20" fmla="*/ 3 w 13"/>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3" y="7"/>
                  </a:moveTo>
                  <a:cubicBezTo>
                    <a:pt x="3" y="26"/>
                    <a:pt x="3" y="26"/>
                    <a:pt x="3" y="26"/>
                  </a:cubicBezTo>
                  <a:cubicBezTo>
                    <a:pt x="0" y="26"/>
                    <a:pt x="0" y="26"/>
                    <a:pt x="0" y="26"/>
                  </a:cubicBezTo>
                  <a:cubicBezTo>
                    <a:pt x="0" y="1"/>
                    <a:pt x="0" y="1"/>
                    <a:pt x="0" y="1"/>
                  </a:cubicBezTo>
                  <a:cubicBezTo>
                    <a:pt x="3" y="1"/>
                    <a:pt x="3" y="1"/>
                    <a:pt x="3" y="1"/>
                  </a:cubicBezTo>
                  <a:cubicBezTo>
                    <a:pt x="3" y="4"/>
                    <a:pt x="3" y="4"/>
                    <a:pt x="3" y="4"/>
                  </a:cubicBezTo>
                  <a:cubicBezTo>
                    <a:pt x="5" y="2"/>
                    <a:pt x="8" y="0"/>
                    <a:pt x="11" y="0"/>
                  </a:cubicBezTo>
                  <a:cubicBezTo>
                    <a:pt x="13" y="0"/>
                    <a:pt x="13" y="0"/>
                    <a:pt x="13" y="0"/>
                  </a:cubicBezTo>
                  <a:cubicBezTo>
                    <a:pt x="13" y="3"/>
                    <a:pt x="13" y="3"/>
                    <a:pt x="13" y="3"/>
                  </a:cubicBezTo>
                  <a:cubicBezTo>
                    <a:pt x="12" y="3"/>
                    <a:pt x="12" y="3"/>
                    <a:pt x="11" y="3"/>
                  </a:cubicBezTo>
                  <a:cubicBezTo>
                    <a:pt x="8" y="3"/>
                    <a:pt x="5" y="5"/>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1">
              <a:extLst>
                <a:ext uri="{FF2B5EF4-FFF2-40B4-BE49-F238E27FC236}">
                  <a16:creationId xmlns:a16="http://schemas.microsoft.com/office/drawing/2014/main" id="{D4E48FF4-0F87-444E-9549-AAA3BD7B76B8}"/>
                </a:ext>
              </a:extLst>
            </p:cNvPr>
            <p:cNvSpPr>
              <a:spLocks noEditPoints="1"/>
            </p:cNvSpPr>
            <p:nvPr/>
          </p:nvSpPr>
          <p:spPr bwMode="auto">
            <a:xfrm>
              <a:off x="9159875" y="8104188"/>
              <a:ext cx="15875" cy="134937"/>
            </a:xfrm>
            <a:custGeom>
              <a:avLst/>
              <a:gdLst>
                <a:gd name="T0" fmla="*/ 1 w 4"/>
                <a:gd name="T1" fmla="*/ 10 h 35"/>
                <a:gd name="T2" fmla="*/ 4 w 4"/>
                <a:gd name="T3" fmla="*/ 10 h 35"/>
                <a:gd name="T4" fmla="*/ 4 w 4"/>
                <a:gd name="T5" fmla="*/ 35 h 35"/>
                <a:gd name="T6" fmla="*/ 1 w 4"/>
                <a:gd name="T7" fmla="*/ 35 h 35"/>
                <a:gd name="T8" fmla="*/ 1 w 4"/>
                <a:gd name="T9" fmla="*/ 10 h 35"/>
                <a:gd name="T10" fmla="*/ 2 w 4"/>
                <a:gd name="T11" fmla="*/ 0 h 35"/>
                <a:gd name="T12" fmla="*/ 4 w 4"/>
                <a:gd name="T13" fmla="*/ 2 h 35"/>
                <a:gd name="T14" fmla="*/ 2 w 4"/>
                <a:gd name="T15" fmla="*/ 4 h 35"/>
                <a:gd name="T16" fmla="*/ 0 w 4"/>
                <a:gd name="T17" fmla="*/ 2 h 35"/>
                <a:gd name="T18" fmla="*/ 2 w 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5">
                  <a:moveTo>
                    <a:pt x="1" y="10"/>
                  </a:moveTo>
                  <a:cubicBezTo>
                    <a:pt x="4" y="10"/>
                    <a:pt x="4" y="10"/>
                    <a:pt x="4" y="10"/>
                  </a:cubicBezTo>
                  <a:cubicBezTo>
                    <a:pt x="4" y="35"/>
                    <a:pt x="4" y="35"/>
                    <a:pt x="4" y="35"/>
                  </a:cubicBezTo>
                  <a:cubicBezTo>
                    <a:pt x="1" y="35"/>
                    <a:pt x="1" y="35"/>
                    <a:pt x="1" y="35"/>
                  </a:cubicBezTo>
                  <a:lnTo>
                    <a:pt x="1" y="10"/>
                  </a:lnTo>
                  <a:close/>
                  <a:moveTo>
                    <a:pt x="2" y="0"/>
                  </a:moveTo>
                  <a:cubicBezTo>
                    <a:pt x="3" y="0"/>
                    <a:pt x="4" y="1"/>
                    <a:pt x="4" y="2"/>
                  </a:cubicBezTo>
                  <a:cubicBezTo>
                    <a:pt x="4" y="3"/>
                    <a:pt x="3" y="4"/>
                    <a:pt x="2" y="4"/>
                  </a:cubicBezTo>
                  <a:cubicBezTo>
                    <a:pt x="1" y="4"/>
                    <a:pt x="0" y="3"/>
                    <a:pt x="0" y="2"/>
                  </a:cubicBezTo>
                  <a:cubicBezTo>
                    <a:pt x="0" y="1"/>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2">
              <a:extLst>
                <a:ext uri="{FF2B5EF4-FFF2-40B4-BE49-F238E27FC236}">
                  <a16:creationId xmlns:a16="http://schemas.microsoft.com/office/drawing/2014/main" id="{BEB1926B-2FC0-4013-AF02-96851619B031}"/>
                </a:ext>
              </a:extLst>
            </p:cNvPr>
            <p:cNvSpPr>
              <a:spLocks/>
            </p:cNvSpPr>
            <p:nvPr/>
          </p:nvSpPr>
          <p:spPr bwMode="auto">
            <a:xfrm>
              <a:off x="9183688" y="8112125"/>
              <a:ext cx="55562" cy="127000"/>
            </a:xfrm>
            <a:custGeom>
              <a:avLst/>
              <a:gdLst>
                <a:gd name="T0" fmla="*/ 5 w 15"/>
                <a:gd name="T1" fmla="*/ 26 h 33"/>
                <a:gd name="T2" fmla="*/ 5 w 15"/>
                <a:gd name="T3" fmla="*/ 10 h 33"/>
                <a:gd name="T4" fmla="*/ 0 w 15"/>
                <a:gd name="T5" fmla="*/ 10 h 33"/>
                <a:gd name="T6" fmla="*/ 0 w 15"/>
                <a:gd name="T7" fmla="*/ 8 h 33"/>
                <a:gd name="T8" fmla="*/ 5 w 15"/>
                <a:gd name="T9" fmla="*/ 8 h 33"/>
                <a:gd name="T10" fmla="*/ 5 w 15"/>
                <a:gd name="T11" fmla="*/ 0 h 33"/>
                <a:gd name="T12" fmla="*/ 8 w 15"/>
                <a:gd name="T13" fmla="*/ 0 h 33"/>
                <a:gd name="T14" fmla="*/ 8 w 15"/>
                <a:gd name="T15" fmla="*/ 8 h 33"/>
                <a:gd name="T16" fmla="*/ 15 w 15"/>
                <a:gd name="T17" fmla="*/ 8 h 33"/>
                <a:gd name="T18" fmla="*/ 15 w 15"/>
                <a:gd name="T19" fmla="*/ 10 h 33"/>
                <a:gd name="T20" fmla="*/ 8 w 15"/>
                <a:gd name="T21" fmla="*/ 10 h 33"/>
                <a:gd name="T22" fmla="*/ 8 w 15"/>
                <a:gd name="T23" fmla="*/ 26 h 33"/>
                <a:gd name="T24" fmla="*/ 12 w 15"/>
                <a:gd name="T25" fmla="*/ 31 h 33"/>
                <a:gd name="T26" fmla="*/ 14 w 15"/>
                <a:gd name="T27" fmla="*/ 31 h 33"/>
                <a:gd name="T28" fmla="*/ 14 w 15"/>
                <a:gd name="T29" fmla="*/ 33 h 33"/>
                <a:gd name="T30" fmla="*/ 13 w 15"/>
                <a:gd name="T31" fmla="*/ 33 h 33"/>
                <a:gd name="T32" fmla="*/ 5 w 15"/>
                <a:gd name="T33"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3">
                  <a:moveTo>
                    <a:pt x="5" y="26"/>
                  </a:moveTo>
                  <a:cubicBezTo>
                    <a:pt x="5" y="10"/>
                    <a:pt x="5" y="10"/>
                    <a:pt x="5" y="10"/>
                  </a:cubicBezTo>
                  <a:cubicBezTo>
                    <a:pt x="0" y="10"/>
                    <a:pt x="0" y="10"/>
                    <a:pt x="0" y="10"/>
                  </a:cubicBezTo>
                  <a:cubicBezTo>
                    <a:pt x="0" y="8"/>
                    <a:pt x="0" y="8"/>
                    <a:pt x="0" y="8"/>
                  </a:cubicBezTo>
                  <a:cubicBezTo>
                    <a:pt x="5" y="8"/>
                    <a:pt x="5" y="8"/>
                    <a:pt x="5" y="8"/>
                  </a:cubicBezTo>
                  <a:cubicBezTo>
                    <a:pt x="5" y="0"/>
                    <a:pt x="5" y="0"/>
                    <a:pt x="5" y="0"/>
                  </a:cubicBezTo>
                  <a:cubicBezTo>
                    <a:pt x="8" y="0"/>
                    <a:pt x="8" y="0"/>
                    <a:pt x="8" y="0"/>
                  </a:cubicBezTo>
                  <a:cubicBezTo>
                    <a:pt x="8" y="8"/>
                    <a:pt x="8" y="8"/>
                    <a:pt x="8" y="8"/>
                  </a:cubicBezTo>
                  <a:cubicBezTo>
                    <a:pt x="15" y="8"/>
                    <a:pt x="15" y="8"/>
                    <a:pt x="15" y="8"/>
                  </a:cubicBezTo>
                  <a:cubicBezTo>
                    <a:pt x="15" y="10"/>
                    <a:pt x="15" y="10"/>
                    <a:pt x="15" y="10"/>
                  </a:cubicBezTo>
                  <a:cubicBezTo>
                    <a:pt x="8" y="10"/>
                    <a:pt x="8" y="10"/>
                    <a:pt x="8" y="10"/>
                  </a:cubicBezTo>
                  <a:cubicBezTo>
                    <a:pt x="8" y="26"/>
                    <a:pt x="8" y="26"/>
                    <a:pt x="8" y="26"/>
                  </a:cubicBezTo>
                  <a:cubicBezTo>
                    <a:pt x="8" y="29"/>
                    <a:pt x="9" y="31"/>
                    <a:pt x="12" y="31"/>
                  </a:cubicBezTo>
                  <a:cubicBezTo>
                    <a:pt x="13" y="31"/>
                    <a:pt x="14" y="31"/>
                    <a:pt x="14" y="31"/>
                  </a:cubicBezTo>
                  <a:cubicBezTo>
                    <a:pt x="14" y="33"/>
                    <a:pt x="14" y="33"/>
                    <a:pt x="14" y="33"/>
                  </a:cubicBezTo>
                  <a:cubicBezTo>
                    <a:pt x="13" y="33"/>
                    <a:pt x="13" y="33"/>
                    <a:pt x="13" y="33"/>
                  </a:cubicBezTo>
                  <a:cubicBezTo>
                    <a:pt x="8" y="33"/>
                    <a:pt x="5" y="31"/>
                    <a:pt x="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3">
              <a:extLst>
                <a:ext uri="{FF2B5EF4-FFF2-40B4-BE49-F238E27FC236}">
                  <a16:creationId xmlns:a16="http://schemas.microsoft.com/office/drawing/2014/main" id="{222DF112-481E-4403-A5E3-21236E21A695}"/>
                </a:ext>
              </a:extLst>
            </p:cNvPr>
            <p:cNvSpPr>
              <a:spLocks noEditPoints="1"/>
            </p:cNvSpPr>
            <p:nvPr/>
          </p:nvSpPr>
          <p:spPr bwMode="auto">
            <a:xfrm>
              <a:off x="9239250" y="8139113"/>
              <a:ext cx="87312" cy="100012"/>
            </a:xfrm>
            <a:custGeom>
              <a:avLst/>
              <a:gdLst>
                <a:gd name="T0" fmla="*/ 20 w 23"/>
                <a:gd name="T1" fmla="*/ 12 h 26"/>
                <a:gd name="T2" fmla="*/ 12 w 23"/>
                <a:gd name="T3" fmla="*/ 3 h 26"/>
                <a:gd name="T4" fmla="*/ 4 w 23"/>
                <a:gd name="T5" fmla="*/ 12 h 26"/>
                <a:gd name="T6" fmla="*/ 20 w 23"/>
                <a:gd name="T7" fmla="*/ 12 h 26"/>
                <a:gd name="T8" fmla="*/ 0 w 23"/>
                <a:gd name="T9" fmla="*/ 13 h 26"/>
                <a:gd name="T10" fmla="*/ 12 w 23"/>
                <a:gd name="T11" fmla="*/ 0 h 26"/>
                <a:gd name="T12" fmla="*/ 23 w 23"/>
                <a:gd name="T13" fmla="*/ 13 h 26"/>
                <a:gd name="T14" fmla="*/ 23 w 23"/>
                <a:gd name="T15" fmla="*/ 14 h 26"/>
                <a:gd name="T16" fmla="*/ 4 w 23"/>
                <a:gd name="T17" fmla="*/ 14 h 26"/>
                <a:gd name="T18" fmla="*/ 13 w 23"/>
                <a:gd name="T19" fmla="*/ 24 h 26"/>
                <a:gd name="T20" fmla="*/ 20 w 23"/>
                <a:gd name="T21" fmla="*/ 20 h 26"/>
                <a:gd name="T22" fmla="*/ 22 w 23"/>
                <a:gd name="T23" fmla="*/ 22 h 26"/>
                <a:gd name="T24" fmla="*/ 13 w 23"/>
                <a:gd name="T25" fmla="*/ 26 h 26"/>
                <a:gd name="T26" fmla="*/ 0 w 23"/>
                <a:gd name="T2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6">
                  <a:moveTo>
                    <a:pt x="20" y="12"/>
                  </a:moveTo>
                  <a:cubicBezTo>
                    <a:pt x="20" y="6"/>
                    <a:pt x="17" y="3"/>
                    <a:pt x="12" y="3"/>
                  </a:cubicBezTo>
                  <a:cubicBezTo>
                    <a:pt x="7" y="3"/>
                    <a:pt x="4" y="6"/>
                    <a:pt x="4" y="12"/>
                  </a:cubicBezTo>
                  <a:lnTo>
                    <a:pt x="20" y="12"/>
                  </a:lnTo>
                  <a:close/>
                  <a:moveTo>
                    <a:pt x="0" y="13"/>
                  </a:moveTo>
                  <a:cubicBezTo>
                    <a:pt x="0" y="6"/>
                    <a:pt x="5" y="0"/>
                    <a:pt x="12" y="0"/>
                  </a:cubicBezTo>
                  <a:cubicBezTo>
                    <a:pt x="19" y="0"/>
                    <a:pt x="23" y="6"/>
                    <a:pt x="23" y="13"/>
                  </a:cubicBezTo>
                  <a:cubicBezTo>
                    <a:pt x="23" y="14"/>
                    <a:pt x="23" y="14"/>
                    <a:pt x="23" y="14"/>
                  </a:cubicBezTo>
                  <a:cubicBezTo>
                    <a:pt x="4" y="14"/>
                    <a:pt x="4" y="14"/>
                    <a:pt x="4" y="14"/>
                  </a:cubicBezTo>
                  <a:cubicBezTo>
                    <a:pt x="4" y="20"/>
                    <a:pt x="7" y="24"/>
                    <a:pt x="13" y="24"/>
                  </a:cubicBezTo>
                  <a:cubicBezTo>
                    <a:pt x="16" y="24"/>
                    <a:pt x="18" y="22"/>
                    <a:pt x="20" y="20"/>
                  </a:cubicBezTo>
                  <a:cubicBezTo>
                    <a:pt x="22" y="22"/>
                    <a:pt x="22" y="22"/>
                    <a:pt x="22" y="22"/>
                  </a:cubicBezTo>
                  <a:cubicBezTo>
                    <a:pt x="20" y="25"/>
                    <a:pt x="17" y="26"/>
                    <a:pt x="13" y="26"/>
                  </a:cubicBezTo>
                  <a:cubicBezTo>
                    <a:pt x="5" y="26"/>
                    <a:pt x="0" y="20"/>
                    <a:pt x="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4">
              <a:extLst>
                <a:ext uri="{FF2B5EF4-FFF2-40B4-BE49-F238E27FC236}">
                  <a16:creationId xmlns:a16="http://schemas.microsoft.com/office/drawing/2014/main" id="{761C9706-91AB-4D92-9E23-A72E3206A507}"/>
                </a:ext>
              </a:extLst>
            </p:cNvPr>
            <p:cNvSpPr>
              <a:spLocks/>
            </p:cNvSpPr>
            <p:nvPr/>
          </p:nvSpPr>
          <p:spPr bwMode="auto">
            <a:xfrm>
              <a:off x="9340850" y="8139113"/>
              <a:ext cx="46037" cy="100012"/>
            </a:xfrm>
            <a:custGeom>
              <a:avLst/>
              <a:gdLst>
                <a:gd name="T0" fmla="*/ 3 w 12"/>
                <a:gd name="T1" fmla="*/ 7 h 26"/>
                <a:gd name="T2" fmla="*/ 3 w 12"/>
                <a:gd name="T3" fmla="*/ 26 h 26"/>
                <a:gd name="T4" fmla="*/ 0 w 12"/>
                <a:gd name="T5" fmla="*/ 26 h 26"/>
                <a:gd name="T6" fmla="*/ 0 w 12"/>
                <a:gd name="T7" fmla="*/ 1 h 26"/>
                <a:gd name="T8" fmla="*/ 3 w 12"/>
                <a:gd name="T9" fmla="*/ 1 h 26"/>
                <a:gd name="T10" fmla="*/ 3 w 12"/>
                <a:gd name="T11" fmla="*/ 4 h 26"/>
                <a:gd name="T12" fmla="*/ 11 w 12"/>
                <a:gd name="T13" fmla="*/ 0 h 26"/>
                <a:gd name="T14" fmla="*/ 12 w 12"/>
                <a:gd name="T15" fmla="*/ 0 h 26"/>
                <a:gd name="T16" fmla="*/ 12 w 12"/>
                <a:gd name="T17" fmla="*/ 3 h 26"/>
                <a:gd name="T18" fmla="*/ 10 w 12"/>
                <a:gd name="T19" fmla="*/ 3 h 26"/>
                <a:gd name="T20" fmla="*/ 3 w 12"/>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6">
                  <a:moveTo>
                    <a:pt x="3" y="7"/>
                  </a:moveTo>
                  <a:cubicBezTo>
                    <a:pt x="3" y="26"/>
                    <a:pt x="3" y="26"/>
                    <a:pt x="3" y="26"/>
                  </a:cubicBezTo>
                  <a:cubicBezTo>
                    <a:pt x="0" y="26"/>
                    <a:pt x="0" y="26"/>
                    <a:pt x="0" y="26"/>
                  </a:cubicBezTo>
                  <a:cubicBezTo>
                    <a:pt x="0" y="1"/>
                    <a:pt x="0" y="1"/>
                    <a:pt x="0" y="1"/>
                  </a:cubicBezTo>
                  <a:cubicBezTo>
                    <a:pt x="3" y="1"/>
                    <a:pt x="3" y="1"/>
                    <a:pt x="3" y="1"/>
                  </a:cubicBezTo>
                  <a:cubicBezTo>
                    <a:pt x="3" y="4"/>
                    <a:pt x="3" y="4"/>
                    <a:pt x="3" y="4"/>
                  </a:cubicBezTo>
                  <a:cubicBezTo>
                    <a:pt x="4" y="2"/>
                    <a:pt x="7" y="0"/>
                    <a:pt x="11" y="0"/>
                  </a:cubicBezTo>
                  <a:cubicBezTo>
                    <a:pt x="12" y="0"/>
                    <a:pt x="12" y="0"/>
                    <a:pt x="12" y="0"/>
                  </a:cubicBezTo>
                  <a:cubicBezTo>
                    <a:pt x="12" y="3"/>
                    <a:pt x="12" y="3"/>
                    <a:pt x="12" y="3"/>
                  </a:cubicBezTo>
                  <a:cubicBezTo>
                    <a:pt x="12" y="3"/>
                    <a:pt x="11" y="3"/>
                    <a:pt x="10" y="3"/>
                  </a:cubicBezTo>
                  <a:cubicBezTo>
                    <a:pt x="7" y="3"/>
                    <a:pt x="4" y="5"/>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5">
              <a:extLst>
                <a:ext uri="{FF2B5EF4-FFF2-40B4-BE49-F238E27FC236}">
                  <a16:creationId xmlns:a16="http://schemas.microsoft.com/office/drawing/2014/main" id="{51AB208E-BEB8-49FD-B885-81BD321C72FF}"/>
                </a:ext>
              </a:extLst>
            </p:cNvPr>
            <p:cNvSpPr>
              <a:spLocks/>
            </p:cNvSpPr>
            <p:nvPr/>
          </p:nvSpPr>
          <p:spPr bwMode="auto">
            <a:xfrm>
              <a:off x="9386888" y="8139113"/>
              <a:ext cx="74612" cy="100012"/>
            </a:xfrm>
            <a:custGeom>
              <a:avLst/>
              <a:gdLst>
                <a:gd name="T0" fmla="*/ 17 w 20"/>
                <a:gd name="T1" fmla="*/ 19 h 26"/>
                <a:gd name="T2" fmla="*/ 10 w 20"/>
                <a:gd name="T3" fmla="*/ 14 h 26"/>
                <a:gd name="T4" fmla="*/ 2 w 20"/>
                <a:gd name="T5" fmla="*/ 7 h 26"/>
                <a:gd name="T6" fmla="*/ 10 w 20"/>
                <a:gd name="T7" fmla="*/ 0 h 26"/>
                <a:gd name="T8" fmla="*/ 19 w 20"/>
                <a:gd name="T9" fmla="*/ 4 h 26"/>
                <a:gd name="T10" fmla="*/ 17 w 20"/>
                <a:gd name="T11" fmla="*/ 6 h 26"/>
                <a:gd name="T12" fmla="*/ 10 w 20"/>
                <a:gd name="T13" fmla="*/ 3 h 26"/>
                <a:gd name="T14" fmla="*/ 5 w 20"/>
                <a:gd name="T15" fmla="*/ 7 h 26"/>
                <a:gd name="T16" fmla="*/ 12 w 20"/>
                <a:gd name="T17" fmla="*/ 11 h 26"/>
                <a:gd name="T18" fmla="*/ 20 w 20"/>
                <a:gd name="T19" fmla="*/ 19 h 26"/>
                <a:gd name="T20" fmla="*/ 11 w 20"/>
                <a:gd name="T21" fmla="*/ 26 h 26"/>
                <a:gd name="T22" fmla="*/ 0 w 20"/>
                <a:gd name="T23" fmla="*/ 22 h 26"/>
                <a:gd name="T24" fmla="*/ 3 w 20"/>
                <a:gd name="T25" fmla="*/ 20 h 26"/>
                <a:gd name="T26" fmla="*/ 11 w 20"/>
                <a:gd name="T27" fmla="*/ 24 h 26"/>
                <a:gd name="T28" fmla="*/ 17 w 20"/>
                <a:gd name="T2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17" y="19"/>
                  </a:moveTo>
                  <a:cubicBezTo>
                    <a:pt x="17" y="16"/>
                    <a:pt x="15" y="15"/>
                    <a:pt x="10" y="14"/>
                  </a:cubicBezTo>
                  <a:cubicBezTo>
                    <a:pt x="4" y="12"/>
                    <a:pt x="2" y="10"/>
                    <a:pt x="2" y="7"/>
                  </a:cubicBezTo>
                  <a:cubicBezTo>
                    <a:pt x="2" y="3"/>
                    <a:pt x="5" y="0"/>
                    <a:pt x="10" y="0"/>
                  </a:cubicBezTo>
                  <a:cubicBezTo>
                    <a:pt x="14" y="0"/>
                    <a:pt x="17" y="1"/>
                    <a:pt x="19" y="4"/>
                  </a:cubicBezTo>
                  <a:cubicBezTo>
                    <a:pt x="17" y="6"/>
                    <a:pt x="17" y="6"/>
                    <a:pt x="17" y="6"/>
                  </a:cubicBezTo>
                  <a:cubicBezTo>
                    <a:pt x="15" y="4"/>
                    <a:pt x="13" y="3"/>
                    <a:pt x="10" y="3"/>
                  </a:cubicBezTo>
                  <a:cubicBezTo>
                    <a:pt x="7" y="3"/>
                    <a:pt x="5" y="4"/>
                    <a:pt x="5" y="7"/>
                  </a:cubicBezTo>
                  <a:cubicBezTo>
                    <a:pt x="5" y="9"/>
                    <a:pt x="6" y="10"/>
                    <a:pt x="12" y="11"/>
                  </a:cubicBezTo>
                  <a:cubicBezTo>
                    <a:pt x="18" y="13"/>
                    <a:pt x="20" y="15"/>
                    <a:pt x="20" y="19"/>
                  </a:cubicBezTo>
                  <a:cubicBezTo>
                    <a:pt x="20" y="23"/>
                    <a:pt x="17" y="26"/>
                    <a:pt x="11" y="26"/>
                  </a:cubicBezTo>
                  <a:cubicBezTo>
                    <a:pt x="7" y="26"/>
                    <a:pt x="3" y="25"/>
                    <a:pt x="0" y="22"/>
                  </a:cubicBezTo>
                  <a:cubicBezTo>
                    <a:pt x="3" y="20"/>
                    <a:pt x="3" y="20"/>
                    <a:pt x="3" y="20"/>
                  </a:cubicBezTo>
                  <a:cubicBezTo>
                    <a:pt x="5" y="22"/>
                    <a:pt x="8" y="24"/>
                    <a:pt x="11" y="24"/>
                  </a:cubicBezTo>
                  <a:cubicBezTo>
                    <a:pt x="15" y="24"/>
                    <a:pt x="17" y="22"/>
                    <a:pt x="17"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6">
              <a:extLst>
                <a:ext uri="{FF2B5EF4-FFF2-40B4-BE49-F238E27FC236}">
                  <a16:creationId xmlns:a16="http://schemas.microsoft.com/office/drawing/2014/main" id="{792A553D-1DD0-4579-B210-CB4D17050972}"/>
                </a:ext>
              </a:extLst>
            </p:cNvPr>
            <p:cNvSpPr>
              <a:spLocks noEditPoints="1"/>
            </p:cNvSpPr>
            <p:nvPr/>
          </p:nvSpPr>
          <p:spPr bwMode="auto">
            <a:xfrm>
              <a:off x="8135938" y="7921625"/>
              <a:ext cx="323850" cy="279400"/>
            </a:xfrm>
            <a:custGeom>
              <a:avLst/>
              <a:gdLst>
                <a:gd name="T0" fmla="*/ 33 w 86"/>
                <a:gd name="T1" fmla="*/ 0 h 72"/>
                <a:gd name="T2" fmla="*/ 28 w 86"/>
                <a:gd name="T3" fmla="*/ 9 h 72"/>
                <a:gd name="T4" fmla="*/ 33 w 86"/>
                <a:gd name="T5" fmla="*/ 16 h 72"/>
                <a:gd name="T6" fmla="*/ 32 w 86"/>
                <a:gd name="T7" fmla="*/ 17 h 72"/>
                <a:gd name="T8" fmla="*/ 35 w 86"/>
                <a:gd name="T9" fmla="*/ 16 h 72"/>
                <a:gd name="T10" fmla="*/ 46 w 86"/>
                <a:gd name="T11" fmla="*/ 26 h 72"/>
                <a:gd name="T12" fmla="*/ 40 w 86"/>
                <a:gd name="T13" fmla="*/ 26 h 72"/>
                <a:gd name="T14" fmla="*/ 34 w 86"/>
                <a:gd name="T15" fmla="*/ 22 h 72"/>
                <a:gd name="T16" fmla="*/ 26 w 86"/>
                <a:gd name="T17" fmla="*/ 29 h 72"/>
                <a:gd name="T18" fmla="*/ 32 w 86"/>
                <a:gd name="T19" fmla="*/ 37 h 72"/>
                <a:gd name="T20" fmla="*/ 38 w 86"/>
                <a:gd name="T21" fmla="*/ 33 h 72"/>
                <a:gd name="T22" fmla="*/ 45 w 86"/>
                <a:gd name="T23" fmla="*/ 33 h 72"/>
                <a:gd name="T24" fmla="*/ 31 w 86"/>
                <a:gd name="T25" fmla="*/ 42 h 72"/>
                <a:gd name="T26" fmla="*/ 20 w 86"/>
                <a:gd name="T27" fmla="*/ 31 h 72"/>
                <a:gd name="T28" fmla="*/ 20 w 86"/>
                <a:gd name="T29" fmla="*/ 31 h 72"/>
                <a:gd name="T30" fmla="*/ 17 w 86"/>
                <a:gd name="T31" fmla="*/ 31 h 72"/>
                <a:gd name="T32" fmla="*/ 17 w 86"/>
                <a:gd name="T33" fmla="*/ 31 h 72"/>
                <a:gd name="T34" fmla="*/ 41 w 86"/>
                <a:gd name="T35" fmla="*/ 71 h 72"/>
                <a:gd name="T36" fmla="*/ 45 w 86"/>
                <a:gd name="T37" fmla="*/ 71 h 72"/>
                <a:gd name="T38" fmla="*/ 63 w 86"/>
                <a:gd name="T39" fmla="*/ 40 h 72"/>
                <a:gd name="T40" fmla="*/ 63 w 86"/>
                <a:gd name="T41" fmla="*/ 40 h 72"/>
                <a:gd name="T42" fmla="*/ 56 w 86"/>
                <a:gd name="T43" fmla="*/ 42 h 72"/>
                <a:gd name="T44" fmla="*/ 49 w 86"/>
                <a:gd name="T45" fmla="*/ 40 h 72"/>
                <a:gd name="T46" fmla="*/ 48 w 86"/>
                <a:gd name="T47" fmla="*/ 32 h 72"/>
                <a:gd name="T48" fmla="*/ 51 w 86"/>
                <a:gd name="T49" fmla="*/ 17 h 72"/>
                <a:gd name="T50" fmla="*/ 58 w 86"/>
                <a:gd name="T51" fmla="*/ 17 h 72"/>
                <a:gd name="T52" fmla="*/ 55 w 86"/>
                <a:gd name="T53" fmla="*/ 32 h 72"/>
                <a:gd name="T54" fmla="*/ 55 w 86"/>
                <a:gd name="T55" fmla="*/ 35 h 72"/>
                <a:gd name="T56" fmla="*/ 57 w 86"/>
                <a:gd name="T57" fmla="*/ 37 h 72"/>
                <a:gd name="T58" fmla="*/ 60 w 86"/>
                <a:gd name="T59" fmla="*/ 35 h 72"/>
                <a:gd name="T60" fmla="*/ 61 w 86"/>
                <a:gd name="T61" fmla="*/ 32 h 72"/>
                <a:gd name="T62" fmla="*/ 64 w 86"/>
                <a:gd name="T63" fmla="*/ 17 h 72"/>
                <a:gd name="T64" fmla="*/ 70 w 86"/>
                <a:gd name="T65" fmla="*/ 17 h 72"/>
                <a:gd name="T66" fmla="*/ 68 w 86"/>
                <a:gd name="T67" fmla="*/ 32 h 72"/>
                <a:gd name="T68" fmla="*/ 67 w 86"/>
                <a:gd name="T69" fmla="*/ 33 h 72"/>
                <a:gd name="T70" fmla="*/ 85 w 86"/>
                <a:gd name="T71" fmla="*/ 4 h 72"/>
                <a:gd name="T72" fmla="*/ 84 w 86"/>
                <a:gd name="T73" fmla="*/ 0 h 72"/>
                <a:gd name="T74" fmla="*/ 33 w 86"/>
                <a:gd name="T75" fmla="*/ 0 h 72"/>
                <a:gd name="T76" fmla="*/ 9 w 86"/>
                <a:gd name="T77" fmla="*/ 19 h 72"/>
                <a:gd name="T78" fmla="*/ 13 w 86"/>
                <a:gd name="T79" fmla="*/ 19 h 72"/>
                <a:gd name="T80" fmla="*/ 13 w 86"/>
                <a:gd name="T81" fmla="*/ 19 h 72"/>
                <a:gd name="T82" fmla="*/ 18 w 86"/>
                <a:gd name="T83" fmla="*/ 24 h 72"/>
                <a:gd name="T84" fmla="*/ 26 w 86"/>
                <a:gd name="T85" fmla="*/ 17 h 72"/>
                <a:gd name="T86" fmla="*/ 19 w 86"/>
                <a:gd name="T87" fmla="*/ 12 h 72"/>
                <a:gd name="T88" fmla="*/ 18 w 86"/>
                <a:gd name="T89" fmla="*/ 12 h 72"/>
                <a:gd name="T90" fmla="*/ 19 w 86"/>
                <a:gd name="T91" fmla="*/ 6 h 72"/>
                <a:gd name="T92" fmla="*/ 21 w 86"/>
                <a:gd name="T93" fmla="*/ 6 h 72"/>
                <a:gd name="T94" fmla="*/ 26 w 86"/>
                <a:gd name="T95" fmla="*/ 1 h 72"/>
                <a:gd name="T96" fmla="*/ 26 w 86"/>
                <a:gd name="T97" fmla="*/ 0 h 72"/>
                <a:gd name="T98" fmla="*/ 20 w 86"/>
                <a:gd name="T99" fmla="*/ 0 h 72"/>
                <a:gd name="T100" fmla="*/ 19 w 86"/>
                <a:gd name="T101" fmla="*/ 2 h 72"/>
                <a:gd name="T102" fmla="*/ 13 w 86"/>
                <a:gd name="T103" fmla="*/ 2 h 72"/>
                <a:gd name="T104" fmla="*/ 13 w 86"/>
                <a:gd name="T105" fmla="*/ 0 h 72"/>
                <a:gd name="T106" fmla="*/ 13 w 86"/>
                <a:gd name="T107" fmla="*/ 0 h 72"/>
                <a:gd name="T108" fmla="*/ 1 w 86"/>
                <a:gd name="T109" fmla="*/ 0 h 72"/>
                <a:gd name="T110" fmla="*/ 1 w 86"/>
                <a:gd name="T111" fmla="*/ 4 h 72"/>
                <a:gd name="T112" fmla="*/ 9 w 86"/>
                <a:gd name="T113"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72">
                  <a:moveTo>
                    <a:pt x="33" y="0"/>
                  </a:moveTo>
                  <a:cubicBezTo>
                    <a:pt x="33" y="4"/>
                    <a:pt x="31" y="7"/>
                    <a:pt x="28" y="9"/>
                  </a:cubicBezTo>
                  <a:cubicBezTo>
                    <a:pt x="31" y="10"/>
                    <a:pt x="33" y="13"/>
                    <a:pt x="33" y="16"/>
                  </a:cubicBezTo>
                  <a:cubicBezTo>
                    <a:pt x="32" y="17"/>
                    <a:pt x="32" y="17"/>
                    <a:pt x="32" y="17"/>
                  </a:cubicBezTo>
                  <a:cubicBezTo>
                    <a:pt x="33" y="17"/>
                    <a:pt x="34" y="16"/>
                    <a:pt x="35" y="16"/>
                  </a:cubicBezTo>
                  <a:cubicBezTo>
                    <a:pt x="43" y="16"/>
                    <a:pt x="46" y="23"/>
                    <a:pt x="46" y="26"/>
                  </a:cubicBezTo>
                  <a:cubicBezTo>
                    <a:pt x="40" y="26"/>
                    <a:pt x="40" y="26"/>
                    <a:pt x="40" y="26"/>
                  </a:cubicBezTo>
                  <a:cubicBezTo>
                    <a:pt x="39" y="25"/>
                    <a:pt x="38" y="22"/>
                    <a:pt x="34" y="22"/>
                  </a:cubicBezTo>
                  <a:cubicBezTo>
                    <a:pt x="30" y="22"/>
                    <a:pt x="27" y="26"/>
                    <a:pt x="26" y="29"/>
                  </a:cubicBezTo>
                  <a:cubicBezTo>
                    <a:pt x="26" y="33"/>
                    <a:pt x="27" y="37"/>
                    <a:pt x="32" y="37"/>
                  </a:cubicBezTo>
                  <a:cubicBezTo>
                    <a:pt x="36" y="37"/>
                    <a:pt x="38" y="33"/>
                    <a:pt x="38" y="33"/>
                  </a:cubicBezTo>
                  <a:cubicBezTo>
                    <a:pt x="45" y="33"/>
                    <a:pt x="45" y="33"/>
                    <a:pt x="45" y="33"/>
                  </a:cubicBezTo>
                  <a:cubicBezTo>
                    <a:pt x="43" y="38"/>
                    <a:pt x="37" y="42"/>
                    <a:pt x="31" y="42"/>
                  </a:cubicBezTo>
                  <a:cubicBezTo>
                    <a:pt x="23" y="42"/>
                    <a:pt x="19" y="37"/>
                    <a:pt x="20" y="31"/>
                  </a:cubicBezTo>
                  <a:cubicBezTo>
                    <a:pt x="20" y="31"/>
                    <a:pt x="20" y="31"/>
                    <a:pt x="20" y="31"/>
                  </a:cubicBezTo>
                  <a:cubicBezTo>
                    <a:pt x="19" y="31"/>
                    <a:pt x="18" y="31"/>
                    <a:pt x="17" y="31"/>
                  </a:cubicBezTo>
                  <a:cubicBezTo>
                    <a:pt x="17" y="31"/>
                    <a:pt x="17" y="31"/>
                    <a:pt x="17" y="31"/>
                  </a:cubicBezTo>
                  <a:cubicBezTo>
                    <a:pt x="41" y="71"/>
                    <a:pt x="41" y="71"/>
                    <a:pt x="41" y="71"/>
                  </a:cubicBezTo>
                  <a:cubicBezTo>
                    <a:pt x="42" y="72"/>
                    <a:pt x="44" y="72"/>
                    <a:pt x="45" y="71"/>
                  </a:cubicBezTo>
                  <a:cubicBezTo>
                    <a:pt x="63" y="40"/>
                    <a:pt x="63" y="40"/>
                    <a:pt x="63" y="40"/>
                  </a:cubicBezTo>
                  <a:cubicBezTo>
                    <a:pt x="63" y="40"/>
                    <a:pt x="63" y="40"/>
                    <a:pt x="63" y="40"/>
                  </a:cubicBezTo>
                  <a:cubicBezTo>
                    <a:pt x="61" y="42"/>
                    <a:pt x="59" y="42"/>
                    <a:pt x="56" y="42"/>
                  </a:cubicBezTo>
                  <a:cubicBezTo>
                    <a:pt x="54" y="42"/>
                    <a:pt x="51" y="42"/>
                    <a:pt x="49" y="40"/>
                  </a:cubicBezTo>
                  <a:cubicBezTo>
                    <a:pt x="48" y="37"/>
                    <a:pt x="48" y="36"/>
                    <a:pt x="48" y="32"/>
                  </a:cubicBezTo>
                  <a:cubicBezTo>
                    <a:pt x="51" y="17"/>
                    <a:pt x="51" y="17"/>
                    <a:pt x="51" y="17"/>
                  </a:cubicBezTo>
                  <a:cubicBezTo>
                    <a:pt x="58" y="17"/>
                    <a:pt x="58" y="17"/>
                    <a:pt x="58" y="17"/>
                  </a:cubicBezTo>
                  <a:cubicBezTo>
                    <a:pt x="55" y="32"/>
                    <a:pt x="55" y="32"/>
                    <a:pt x="55" y="32"/>
                  </a:cubicBezTo>
                  <a:cubicBezTo>
                    <a:pt x="55" y="33"/>
                    <a:pt x="54" y="34"/>
                    <a:pt x="55" y="35"/>
                  </a:cubicBezTo>
                  <a:cubicBezTo>
                    <a:pt x="55" y="36"/>
                    <a:pt x="56" y="37"/>
                    <a:pt x="57" y="37"/>
                  </a:cubicBezTo>
                  <a:cubicBezTo>
                    <a:pt x="59" y="37"/>
                    <a:pt x="60" y="36"/>
                    <a:pt x="60" y="35"/>
                  </a:cubicBezTo>
                  <a:cubicBezTo>
                    <a:pt x="61" y="34"/>
                    <a:pt x="61" y="33"/>
                    <a:pt x="61" y="32"/>
                  </a:cubicBezTo>
                  <a:cubicBezTo>
                    <a:pt x="64" y="17"/>
                    <a:pt x="64" y="17"/>
                    <a:pt x="64" y="17"/>
                  </a:cubicBezTo>
                  <a:cubicBezTo>
                    <a:pt x="70" y="17"/>
                    <a:pt x="70" y="17"/>
                    <a:pt x="70" y="17"/>
                  </a:cubicBezTo>
                  <a:cubicBezTo>
                    <a:pt x="68" y="32"/>
                    <a:pt x="68" y="32"/>
                    <a:pt x="68" y="32"/>
                  </a:cubicBezTo>
                  <a:cubicBezTo>
                    <a:pt x="67" y="33"/>
                    <a:pt x="67" y="33"/>
                    <a:pt x="67" y="33"/>
                  </a:cubicBezTo>
                  <a:cubicBezTo>
                    <a:pt x="85" y="4"/>
                    <a:pt x="85" y="4"/>
                    <a:pt x="85" y="4"/>
                  </a:cubicBezTo>
                  <a:cubicBezTo>
                    <a:pt x="86" y="3"/>
                    <a:pt x="85" y="0"/>
                    <a:pt x="84" y="0"/>
                  </a:cubicBezTo>
                  <a:lnTo>
                    <a:pt x="33" y="0"/>
                  </a:lnTo>
                  <a:close/>
                  <a:moveTo>
                    <a:pt x="9" y="19"/>
                  </a:moveTo>
                  <a:cubicBezTo>
                    <a:pt x="13" y="19"/>
                    <a:pt x="13" y="19"/>
                    <a:pt x="13" y="19"/>
                  </a:cubicBezTo>
                  <a:cubicBezTo>
                    <a:pt x="13" y="19"/>
                    <a:pt x="13" y="19"/>
                    <a:pt x="13" y="19"/>
                  </a:cubicBezTo>
                  <a:cubicBezTo>
                    <a:pt x="13" y="22"/>
                    <a:pt x="16" y="24"/>
                    <a:pt x="18" y="24"/>
                  </a:cubicBezTo>
                  <a:cubicBezTo>
                    <a:pt x="22" y="24"/>
                    <a:pt x="26" y="21"/>
                    <a:pt x="26" y="17"/>
                  </a:cubicBezTo>
                  <a:cubicBezTo>
                    <a:pt x="26" y="13"/>
                    <a:pt x="23" y="12"/>
                    <a:pt x="19" y="12"/>
                  </a:cubicBezTo>
                  <a:cubicBezTo>
                    <a:pt x="18" y="12"/>
                    <a:pt x="18" y="12"/>
                    <a:pt x="18" y="12"/>
                  </a:cubicBezTo>
                  <a:cubicBezTo>
                    <a:pt x="19" y="6"/>
                    <a:pt x="19" y="6"/>
                    <a:pt x="19" y="6"/>
                  </a:cubicBezTo>
                  <a:cubicBezTo>
                    <a:pt x="21" y="6"/>
                    <a:pt x="21" y="6"/>
                    <a:pt x="21" y="6"/>
                  </a:cubicBezTo>
                  <a:cubicBezTo>
                    <a:pt x="24" y="6"/>
                    <a:pt x="26" y="4"/>
                    <a:pt x="26" y="1"/>
                  </a:cubicBezTo>
                  <a:cubicBezTo>
                    <a:pt x="26" y="0"/>
                    <a:pt x="26" y="0"/>
                    <a:pt x="26" y="0"/>
                  </a:cubicBezTo>
                  <a:cubicBezTo>
                    <a:pt x="20" y="0"/>
                    <a:pt x="20" y="0"/>
                    <a:pt x="20" y="0"/>
                  </a:cubicBezTo>
                  <a:cubicBezTo>
                    <a:pt x="19" y="2"/>
                    <a:pt x="19" y="2"/>
                    <a:pt x="19" y="2"/>
                  </a:cubicBezTo>
                  <a:cubicBezTo>
                    <a:pt x="13" y="2"/>
                    <a:pt x="13" y="2"/>
                    <a:pt x="13" y="2"/>
                  </a:cubicBezTo>
                  <a:cubicBezTo>
                    <a:pt x="13" y="0"/>
                    <a:pt x="13" y="0"/>
                    <a:pt x="13" y="0"/>
                  </a:cubicBezTo>
                  <a:moveTo>
                    <a:pt x="13" y="0"/>
                  </a:moveTo>
                  <a:cubicBezTo>
                    <a:pt x="1" y="0"/>
                    <a:pt x="1" y="0"/>
                    <a:pt x="1" y="0"/>
                  </a:cubicBezTo>
                  <a:cubicBezTo>
                    <a:pt x="0" y="0"/>
                    <a:pt x="0" y="3"/>
                    <a:pt x="1" y="4"/>
                  </a:cubicBezTo>
                  <a:cubicBezTo>
                    <a:pt x="9" y="19"/>
                    <a:pt x="9" y="19"/>
                    <a:pt x="9"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
              <a:extLst>
                <a:ext uri="{FF2B5EF4-FFF2-40B4-BE49-F238E27FC236}">
                  <a16:creationId xmlns:a16="http://schemas.microsoft.com/office/drawing/2014/main" id="{3C82168C-B2D5-45C1-A049-79EFF2358A80}"/>
                </a:ext>
              </a:extLst>
            </p:cNvPr>
            <p:cNvSpPr>
              <a:spLocks/>
            </p:cNvSpPr>
            <p:nvPr/>
          </p:nvSpPr>
          <p:spPr bwMode="auto">
            <a:xfrm>
              <a:off x="4570413" y="7948613"/>
              <a:ext cx="147637" cy="198437"/>
            </a:xfrm>
            <a:custGeom>
              <a:avLst/>
              <a:gdLst>
                <a:gd name="T0" fmla="*/ 34 w 39"/>
                <a:gd name="T1" fmla="*/ 30 h 51"/>
                <a:gd name="T2" fmla="*/ 34 w 39"/>
                <a:gd name="T3" fmla="*/ 0 h 51"/>
                <a:gd name="T4" fmla="*/ 39 w 39"/>
                <a:gd name="T5" fmla="*/ 0 h 51"/>
                <a:gd name="T6" fmla="*/ 39 w 39"/>
                <a:gd name="T7" fmla="*/ 31 h 51"/>
                <a:gd name="T8" fmla="*/ 19 w 39"/>
                <a:gd name="T9" fmla="*/ 51 h 51"/>
                <a:gd name="T10" fmla="*/ 0 w 39"/>
                <a:gd name="T11" fmla="*/ 31 h 51"/>
                <a:gd name="T12" fmla="*/ 0 w 39"/>
                <a:gd name="T13" fmla="*/ 0 h 51"/>
                <a:gd name="T14" fmla="*/ 4 w 39"/>
                <a:gd name="T15" fmla="*/ 0 h 51"/>
                <a:gd name="T16" fmla="*/ 4 w 39"/>
                <a:gd name="T17" fmla="*/ 30 h 51"/>
                <a:gd name="T18" fmla="*/ 19 w 39"/>
                <a:gd name="T19" fmla="*/ 47 h 51"/>
                <a:gd name="T20" fmla="*/ 34 w 39"/>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1">
                  <a:moveTo>
                    <a:pt x="34" y="30"/>
                  </a:moveTo>
                  <a:cubicBezTo>
                    <a:pt x="34" y="0"/>
                    <a:pt x="34" y="0"/>
                    <a:pt x="34" y="0"/>
                  </a:cubicBezTo>
                  <a:cubicBezTo>
                    <a:pt x="39" y="0"/>
                    <a:pt x="39" y="0"/>
                    <a:pt x="39" y="0"/>
                  </a:cubicBezTo>
                  <a:cubicBezTo>
                    <a:pt x="39" y="31"/>
                    <a:pt x="39" y="31"/>
                    <a:pt x="39" y="31"/>
                  </a:cubicBezTo>
                  <a:cubicBezTo>
                    <a:pt x="39" y="44"/>
                    <a:pt x="30" y="51"/>
                    <a:pt x="19" y="51"/>
                  </a:cubicBezTo>
                  <a:cubicBezTo>
                    <a:pt x="8" y="51"/>
                    <a:pt x="0" y="44"/>
                    <a:pt x="0" y="31"/>
                  </a:cubicBezTo>
                  <a:cubicBezTo>
                    <a:pt x="0" y="0"/>
                    <a:pt x="0" y="0"/>
                    <a:pt x="0" y="0"/>
                  </a:cubicBezTo>
                  <a:cubicBezTo>
                    <a:pt x="4" y="0"/>
                    <a:pt x="4" y="0"/>
                    <a:pt x="4" y="0"/>
                  </a:cubicBezTo>
                  <a:cubicBezTo>
                    <a:pt x="4" y="30"/>
                    <a:pt x="4" y="30"/>
                    <a:pt x="4" y="30"/>
                  </a:cubicBezTo>
                  <a:cubicBezTo>
                    <a:pt x="4" y="41"/>
                    <a:pt x="9" y="47"/>
                    <a:pt x="19" y="47"/>
                  </a:cubicBezTo>
                  <a:cubicBezTo>
                    <a:pt x="29" y="47"/>
                    <a:pt x="34" y="41"/>
                    <a:pt x="34"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8">
              <a:extLst>
                <a:ext uri="{FF2B5EF4-FFF2-40B4-BE49-F238E27FC236}">
                  <a16:creationId xmlns:a16="http://schemas.microsoft.com/office/drawing/2014/main" id="{E38D0332-8925-42F8-A346-C8B384527998}"/>
                </a:ext>
              </a:extLst>
            </p:cNvPr>
            <p:cNvSpPr>
              <a:spLocks/>
            </p:cNvSpPr>
            <p:nvPr/>
          </p:nvSpPr>
          <p:spPr bwMode="auto">
            <a:xfrm>
              <a:off x="4754563" y="7994650"/>
              <a:ext cx="120650" cy="147637"/>
            </a:xfrm>
            <a:custGeom>
              <a:avLst/>
              <a:gdLst>
                <a:gd name="T0" fmla="*/ 32 w 32"/>
                <a:gd name="T1" fmla="*/ 14 h 38"/>
                <a:gd name="T2" fmla="*/ 32 w 32"/>
                <a:gd name="T3" fmla="*/ 38 h 38"/>
                <a:gd name="T4" fmla="*/ 27 w 32"/>
                <a:gd name="T5" fmla="*/ 38 h 38"/>
                <a:gd name="T6" fmla="*/ 27 w 32"/>
                <a:gd name="T7" fmla="*/ 15 h 38"/>
                <a:gd name="T8" fmla="*/ 17 w 32"/>
                <a:gd name="T9" fmla="*/ 4 h 38"/>
                <a:gd name="T10" fmla="*/ 5 w 32"/>
                <a:gd name="T11" fmla="*/ 10 h 38"/>
                <a:gd name="T12" fmla="*/ 5 w 32"/>
                <a:gd name="T13" fmla="*/ 38 h 38"/>
                <a:gd name="T14" fmla="*/ 0 w 32"/>
                <a:gd name="T15" fmla="*/ 38 h 38"/>
                <a:gd name="T16" fmla="*/ 0 w 32"/>
                <a:gd name="T17" fmla="*/ 1 h 38"/>
                <a:gd name="T18" fmla="*/ 5 w 32"/>
                <a:gd name="T19" fmla="*/ 1 h 38"/>
                <a:gd name="T20" fmla="*/ 5 w 32"/>
                <a:gd name="T21" fmla="*/ 6 h 38"/>
                <a:gd name="T22" fmla="*/ 18 w 32"/>
                <a:gd name="T23" fmla="*/ 0 h 38"/>
                <a:gd name="T24" fmla="*/ 32 w 3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8">
                  <a:moveTo>
                    <a:pt x="32" y="14"/>
                  </a:moveTo>
                  <a:cubicBezTo>
                    <a:pt x="32" y="38"/>
                    <a:pt x="32" y="38"/>
                    <a:pt x="32" y="38"/>
                  </a:cubicBezTo>
                  <a:cubicBezTo>
                    <a:pt x="27" y="38"/>
                    <a:pt x="27" y="38"/>
                    <a:pt x="27" y="38"/>
                  </a:cubicBezTo>
                  <a:cubicBezTo>
                    <a:pt x="27" y="15"/>
                    <a:pt x="27" y="15"/>
                    <a:pt x="27" y="15"/>
                  </a:cubicBezTo>
                  <a:cubicBezTo>
                    <a:pt x="27" y="8"/>
                    <a:pt x="24" y="4"/>
                    <a:pt x="17" y="4"/>
                  </a:cubicBezTo>
                  <a:cubicBezTo>
                    <a:pt x="13" y="4"/>
                    <a:pt x="7" y="7"/>
                    <a:pt x="5" y="10"/>
                  </a:cubicBezTo>
                  <a:cubicBezTo>
                    <a:pt x="5" y="38"/>
                    <a:pt x="5" y="38"/>
                    <a:pt x="5" y="38"/>
                  </a:cubicBezTo>
                  <a:cubicBezTo>
                    <a:pt x="0" y="38"/>
                    <a:pt x="0" y="38"/>
                    <a:pt x="0" y="38"/>
                  </a:cubicBezTo>
                  <a:cubicBezTo>
                    <a:pt x="0" y="1"/>
                    <a:pt x="0" y="1"/>
                    <a:pt x="0" y="1"/>
                  </a:cubicBezTo>
                  <a:cubicBezTo>
                    <a:pt x="5" y="1"/>
                    <a:pt x="5" y="1"/>
                    <a:pt x="5" y="1"/>
                  </a:cubicBezTo>
                  <a:cubicBezTo>
                    <a:pt x="5" y="6"/>
                    <a:pt x="5" y="6"/>
                    <a:pt x="5" y="6"/>
                  </a:cubicBezTo>
                  <a:cubicBezTo>
                    <a:pt x="8" y="3"/>
                    <a:pt x="13" y="0"/>
                    <a:pt x="18" y="0"/>
                  </a:cubicBezTo>
                  <a:cubicBezTo>
                    <a:pt x="26" y="0"/>
                    <a:pt x="32" y="5"/>
                    <a:pt x="32"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9">
              <a:extLst>
                <a:ext uri="{FF2B5EF4-FFF2-40B4-BE49-F238E27FC236}">
                  <a16:creationId xmlns:a16="http://schemas.microsoft.com/office/drawing/2014/main" id="{5DA8577C-DCA2-4F6E-80F8-88EA5F17C3B8}"/>
                </a:ext>
              </a:extLst>
            </p:cNvPr>
            <p:cNvSpPr>
              <a:spLocks noEditPoints="1"/>
            </p:cNvSpPr>
            <p:nvPr/>
          </p:nvSpPr>
          <p:spPr bwMode="auto">
            <a:xfrm>
              <a:off x="4905375" y="7940675"/>
              <a:ext cx="26987" cy="201612"/>
            </a:xfrm>
            <a:custGeom>
              <a:avLst/>
              <a:gdLst>
                <a:gd name="T0" fmla="*/ 2 w 7"/>
                <a:gd name="T1" fmla="*/ 15 h 52"/>
                <a:gd name="T2" fmla="*/ 6 w 7"/>
                <a:gd name="T3" fmla="*/ 15 h 52"/>
                <a:gd name="T4" fmla="*/ 6 w 7"/>
                <a:gd name="T5" fmla="*/ 52 h 52"/>
                <a:gd name="T6" fmla="*/ 2 w 7"/>
                <a:gd name="T7" fmla="*/ 52 h 52"/>
                <a:gd name="T8" fmla="*/ 2 w 7"/>
                <a:gd name="T9" fmla="*/ 15 h 52"/>
                <a:gd name="T10" fmla="*/ 4 w 7"/>
                <a:gd name="T11" fmla="*/ 0 h 52"/>
                <a:gd name="T12" fmla="*/ 7 w 7"/>
                <a:gd name="T13" fmla="*/ 3 h 52"/>
                <a:gd name="T14" fmla="*/ 4 w 7"/>
                <a:gd name="T15" fmla="*/ 6 h 52"/>
                <a:gd name="T16" fmla="*/ 0 w 7"/>
                <a:gd name="T17" fmla="*/ 3 h 52"/>
                <a:gd name="T18" fmla="*/ 4 w 7"/>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2">
                  <a:moveTo>
                    <a:pt x="2" y="15"/>
                  </a:moveTo>
                  <a:cubicBezTo>
                    <a:pt x="6" y="15"/>
                    <a:pt x="6" y="15"/>
                    <a:pt x="6" y="15"/>
                  </a:cubicBezTo>
                  <a:cubicBezTo>
                    <a:pt x="6" y="52"/>
                    <a:pt x="6" y="52"/>
                    <a:pt x="6" y="52"/>
                  </a:cubicBezTo>
                  <a:cubicBezTo>
                    <a:pt x="2" y="52"/>
                    <a:pt x="2" y="52"/>
                    <a:pt x="2" y="52"/>
                  </a:cubicBezTo>
                  <a:lnTo>
                    <a:pt x="2" y="15"/>
                  </a:lnTo>
                  <a:close/>
                  <a:moveTo>
                    <a:pt x="4" y="0"/>
                  </a:moveTo>
                  <a:cubicBezTo>
                    <a:pt x="6" y="0"/>
                    <a:pt x="7" y="1"/>
                    <a:pt x="7" y="3"/>
                  </a:cubicBezTo>
                  <a:cubicBezTo>
                    <a:pt x="7" y="5"/>
                    <a:pt x="6" y="6"/>
                    <a:pt x="4" y="6"/>
                  </a:cubicBezTo>
                  <a:cubicBezTo>
                    <a:pt x="2" y="6"/>
                    <a:pt x="0" y="5"/>
                    <a:pt x="0" y="3"/>
                  </a:cubicBezTo>
                  <a:cubicBezTo>
                    <a:pt x="0" y="1"/>
                    <a:pt x="2"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0">
              <a:extLst>
                <a:ext uri="{FF2B5EF4-FFF2-40B4-BE49-F238E27FC236}">
                  <a16:creationId xmlns:a16="http://schemas.microsoft.com/office/drawing/2014/main" id="{5C06C35D-63C4-4834-B773-5AE4BCE1E22B}"/>
                </a:ext>
              </a:extLst>
            </p:cNvPr>
            <p:cNvSpPr>
              <a:spLocks/>
            </p:cNvSpPr>
            <p:nvPr/>
          </p:nvSpPr>
          <p:spPr bwMode="auto">
            <a:xfrm>
              <a:off x="4951413" y="7956550"/>
              <a:ext cx="82550" cy="190500"/>
            </a:xfrm>
            <a:custGeom>
              <a:avLst/>
              <a:gdLst>
                <a:gd name="T0" fmla="*/ 8 w 22"/>
                <a:gd name="T1" fmla="*/ 38 h 49"/>
                <a:gd name="T2" fmla="*/ 8 w 22"/>
                <a:gd name="T3" fmla="*/ 15 h 49"/>
                <a:gd name="T4" fmla="*/ 0 w 22"/>
                <a:gd name="T5" fmla="*/ 15 h 49"/>
                <a:gd name="T6" fmla="*/ 0 w 22"/>
                <a:gd name="T7" fmla="*/ 11 h 49"/>
                <a:gd name="T8" fmla="*/ 8 w 22"/>
                <a:gd name="T9" fmla="*/ 11 h 49"/>
                <a:gd name="T10" fmla="*/ 8 w 22"/>
                <a:gd name="T11" fmla="*/ 0 h 49"/>
                <a:gd name="T12" fmla="*/ 12 w 22"/>
                <a:gd name="T13" fmla="*/ 0 h 49"/>
                <a:gd name="T14" fmla="*/ 12 w 22"/>
                <a:gd name="T15" fmla="*/ 11 h 49"/>
                <a:gd name="T16" fmla="*/ 22 w 22"/>
                <a:gd name="T17" fmla="*/ 11 h 49"/>
                <a:gd name="T18" fmla="*/ 22 w 22"/>
                <a:gd name="T19" fmla="*/ 15 h 49"/>
                <a:gd name="T20" fmla="*/ 12 w 22"/>
                <a:gd name="T21" fmla="*/ 15 h 49"/>
                <a:gd name="T22" fmla="*/ 12 w 22"/>
                <a:gd name="T23" fmla="*/ 38 h 49"/>
                <a:gd name="T24" fmla="*/ 19 w 22"/>
                <a:gd name="T25" fmla="*/ 45 h 49"/>
                <a:gd name="T26" fmla="*/ 22 w 22"/>
                <a:gd name="T27" fmla="*/ 45 h 49"/>
                <a:gd name="T28" fmla="*/ 22 w 22"/>
                <a:gd name="T29" fmla="*/ 49 h 49"/>
                <a:gd name="T30" fmla="*/ 19 w 22"/>
                <a:gd name="T31" fmla="*/ 49 h 49"/>
                <a:gd name="T32" fmla="*/ 8 w 22"/>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49">
                  <a:moveTo>
                    <a:pt x="8" y="38"/>
                  </a:moveTo>
                  <a:cubicBezTo>
                    <a:pt x="8" y="15"/>
                    <a:pt x="8" y="15"/>
                    <a:pt x="8" y="15"/>
                  </a:cubicBezTo>
                  <a:cubicBezTo>
                    <a:pt x="0" y="15"/>
                    <a:pt x="0" y="15"/>
                    <a:pt x="0" y="15"/>
                  </a:cubicBezTo>
                  <a:cubicBezTo>
                    <a:pt x="0" y="11"/>
                    <a:pt x="0" y="11"/>
                    <a:pt x="0" y="11"/>
                  </a:cubicBezTo>
                  <a:cubicBezTo>
                    <a:pt x="8" y="11"/>
                    <a:pt x="8" y="11"/>
                    <a:pt x="8" y="11"/>
                  </a:cubicBezTo>
                  <a:cubicBezTo>
                    <a:pt x="8" y="0"/>
                    <a:pt x="8" y="0"/>
                    <a:pt x="8" y="0"/>
                  </a:cubicBezTo>
                  <a:cubicBezTo>
                    <a:pt x="12" y="0"/>
                    <a:pt x="12" y="0"/>
                    <a:pt x="12" y="0"/>
                  </a:cubicBezTo>
                  <a:cubicBezTo>
                    <a:pt x="12" y="11"/>
                    <a:pt x="12" y="11"/>
                    <a:pt x="12" y="11"/>
                  </a:cubicBezTo>
                  <a:cubicBezTo>
                    <a:pt x="22" y="11"/>
                    <a:pt x="22" y="11"/>
                    <a:pt x="22" y="11"/>
                  </a:cubicBezTo>
                  <a:cubicBezTo>
                    <a:pt x="22" y="15"/>
                    <a:pt x="22" y="15"/>
                    <a:pt x="22" y="15"/>
                  </a:cubicBezTo>
                  <a:cubicBezTo>
                    <a:pt x="12" y="15"/>
                    <a:pt x="12" y="15"/>
                    <a:pt x="12" y="15"/>
                  </a:cubicBezTo>
                  <a:cubicBezTo>
                    <a:pt x="12" y="38"/>
                    <a:pt x="12" y="38"/>
                    <a:pt x="12" y="38"/>
                  </a:cubicBezTo>
                  <a:cubicBezTo>
                    <a:pt x="12" y="43"/>
                    <a:pt x="14" y="45"/>
                    <a:pt x="19" y="45"/>
                  </a:cubicBezTo>
                  <a:cubicBezTo>
                    <a:pt x="20" y="45"/>
                    <a:pt x="21" y="45"/>
                    <a:pt x="22" y="45"/>
                  </a:cubicBezTo>
                  <a:cubicBezTo>
                    <a:pt x="22" y="49"/>
                    <a:pt x="22" y="49"/>
                    <a:pt x="22" y="49"/>
                  </a:cubicBezTo>
                  <a:cubicBezTo>
                    <a:pt x="21" y="49"/>
                    <a:pt x="20" y="49"/>
                    <a:pt x="19" y="49"/>
                  </a:cubicBezTo>
                  <a:cubicBezTo>
                    <a:pt x="12" y="49"/>
                    <a:pt x="8" y="46"/>
                    <a:pt x="8"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1">
              <a:extLst>
                <a:ext uri="{FF2B5EF4-FFF2-40B4-BE49-F238E27FC236}">
                  <a16:creationId xmlns:a16="http://schemas.microsoft.com/office/drawing/2014/main" id="{30A809B0-B8DD-418B-8C27-B5D5B3C5B4D7}"/>
                </a:ext>
              </a:extLst>
            </p:cNvPr>
            <p:cNvSpPr>
              <a:spLocks noEditPoints="1"/>
            </p:cNvSpPr>
            <p:nvPr/>
          </p:nvSpPr>
          <p:spPr bwMode="auto">
            <a:xfrm>
              <a:off x="5048250" y="7994650"/>
              <a:ext cx="133350" cy="152400"/>
            </a:xfrm>
            <a:custGeom>
              <a:avLst/>
              <a:gdLst>
                <a:gd name="T0" fmla="*/ 30 w 35"/>
                <a:gd name="T1" fmla="*/ 17 h 39"/>
                <a:gd name="T2" fmla="*/ 17 w 35"/>
                <a:gd name="T3" fmla="*/ 4 h 39"/>
                <a:gd name="T4" fmla="*/ 5 w 35"/>
                <a:gd name="T5" fmla="*/ 17 h 39"/>
                <a:gd name="T6" fmla="*/ 30 w 35"/>
                <a:gd name="T7" fmla="*/ 17 h 39"/>
                <a:gd name="T8" fmla="*/ 0 w 35"/>
                <a:gd name="T9" fmla="*/ 19 h 39"/>
                <a:gd name="T10" fmla="*/ 17 w 35"/>
                <a:gd name="T11" fmla="*/ 0 h 39"/>
                <a:gd name="T12" fmla="*/ 35 w 35"/>
                <a:gd name="T13" fmla="*/ 19 h 39"/>
                <a:gd name="T14" fmla="*/ 35 w 35"/>
                <a:gd name="T15" fmla="*/ 21 h 39"/>
                <a:gd name="T16" fmla="*/ 5 w 35"/>
                <a:gd name="T17" fmla="*/ 21 h 39"/>
                <a:gd name="T18" fmla="*/ 18 w 35"/>
                <a:gd name="T19" fmla="*/ 35 h 39"/>
                <a:gd name="T20" fmla="*/ 30 w 35"/>
                <a:gd name="T21" fmla="*/ 30 h 39"/>
                <a:gd name="T22" fmla="*/ 33 w 35"/>
                <a:gd name="T23" fmla="*/ 32 h 39"/>
                <a:gd name="T24" fmla="*/ 19 w 35"/>
                <a:gd name="T25" fmla="*/ 39 h 39"/>
                <a:gd name="T26" fmla="*/ 0 w 35"/>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30" y="17"/>
                  </a:moveTo>
                  <a:cubicBezTo>
                    <a:pt x="30" y="9"/>
                    <a:pt x="24" y="4"/>
                    <a:pt x="17" y="4"/>
                  </a:cubicBezTo>
                  <a:cubicBezTo>
                    <a:pt x="11" y="4"/>
                    <a:pt x="5" y="9"/>
                    <a:pt x="5" y="17"/>
                  </a:cubicBezTo>
                  <a:lnTo>
                    <a:pt x="30" y="17"/>
                  </a:lnTo>
                  <a:close/>
                  <a:moveTo>
                    <a:pt x="0" y="19"/>
                  </a:moveTo>
                  <a:cubicBezTo>
                    <a:pt x="0" y="8"/>
                    <a:pt x="7" y="0"/>
                    <a:pt x="17" y="0"/>
                  </a:cubicBezTo>
                  <a:cubicBezTo>
                    <a:pt x="27" y="0"/>
                    <a:pt x="35" y="8"/>
                    <a:pt x="35" y="19"/>
                  </a:cubicBezTo>
                  <a:cubicBezTo>
                    <a:pt x="35" y="21"/>
                    <a:pt x="35" y="21"/>
                    <a:pt x="35" y="21"/>
                  </a:cubicBezTo>
                  <a:cubicBezTo>
                    <a:pt x="5" y="21"/>
                    <a:pt x="5" y="21"/>
                    <a:pt x="5" y="21"/>
                  </a:cubicBezTo>
                  <a:cubicBezTo>
                    <a:pt x="5" y="29"/>
                    <a:pt x="10" y="35"/>
                    <a:pt x="18" y="35"/>
                  </a:cubicBezTo>
                  <a:cubicBezTo>
                    <a:pt x="23" y="35"/>
                    <a:pt x="27" y="33"/>
                    <a:pt x="30" y="30"/>
                  </a:cubicBezTo>
                  <a:cubicBezTo>
                    <a:pt x="33" y="32"/>
                    <a:pt x="33" y="32"/>
                    <a:pt x="33" y="32"/>
                  </a:cubicBezTo>
                  <a:cubicBezTo>
                    <a:pt x="29" y="36"/>
                    <a:pt x="25" y="39"/>
                    <a:pt x="19" y="39"/>
                  </a:cubicBezTo>
                  <a:cubicBezTo>
                    <a:pt x="7" y="39"/>
                    <a:pt x="0" y="30"/>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2">
              <a:extLst>
                <a:ext uri="{FF2B5EF4-FFF2-40B4-BE49-F238E27FC236}">
                  <a16:creationId xmlns:a16="http://schemas.microsoft.com/office/drawing/2014/main" id="{103B7145-3643-4FE2-8402-330690F846B9}"/>
                </a:ext>
              </a:extLst>
            </p:cNvPr>
            <p:cNvSpPr>
              <a:spLocks noEditPoints="1"/>
            </p:cNvSpPr>
            <p:nvPr/>
          </p:nvSpPr>
          <p:spPr bwMode="auto">
            <a:xfrm>
              <a:off x="5199063" y="7937500"/>
              <a:ext cx="125412" cy="209550"/>
            </a:xfrm>
            <a:custGeom>
              <a:avLst/>
              <a:gdLst>
                <a:gd name="T0" fmla="*/ 17 w 33"/>
                <a:gd name="T1" fmla="*/ 50 h 54"/>
                <a:gd name="T2" fmla="*/ 29 w 33"/>
                <a:gd name="T3" fmla="*/ 44 h 54"/>
                <a:gd name="T4" fmla="*/ 29 w 33"/>
                <a:gd name="T5" fmla="*/ 25 h 54"/>
                <a:gd name="T6" fmla="*/ 17 w 33"/>
                <a:gd name="T7" fmla="*/ 19 h 54"/>
                <a:gd name="T8" fmla="*/ 5 w 33"/>
                <a:gd name="T9" fmla="*/ 34 h 54"/>
                <a:gd name="T10" fmla="*/ 17 w 33"/>
                <a:gd name="T11" fmla="*/ 50 h 54"/>
                <a:gd name="T12" fmla="*/ 29 w 33"/>
                <a:gd name="T13" fmla="*/ 49 h 54"/>
                <a:gd name="T14" fmla="*/ 16 w 33"/>
                <a:gd name="T15" fmla="*/ 54 h 54"/>
                <a:gd name="T16" fmla="*/ 0 w 33"/>
                <a:gd name="T17" fmla="*/ 34 h 54"/>
                <a:gd name="T18" fmla="*/ 16 w 33"/>
                <a:gd name="T19" fmla="*/ 15 h 54"/>
                <a:gd name="T20" fmla="*/ 29 w 33"/>
                <a:gd name="T21" fmla="*/ 20 h 54"/>
                <a:gd name="T22" fmla="*/ 29 w 33"/>
                <a:gd name="T23" fmla="*/ 0 h 54"/>
                <a:gd name="T24" fmla="*/ 33 w 33"/>
                <a:gd name="T25" fmla="*/ 0 h 54"/>
                <a:gd name="T26" fmla="*/ 33 w 33"/>
                <a:gd name="T27" fmla="*/ 53 h 54"/>
                <a:gd name="T28" fmla="*/ 29 w 33"/>
                <a:gd name="T29" fmla="*/ 53 h 54"/>
                <a:gd name="T30" fmla="*/ 29 w 33"/>
                <a:gd name="T31"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4">
                  <a:moveTo>
                    <a:pt x="17" y="50"/>
                  </a:moveTo>
                  <a:cubicBezTo>
                    <a:pt x="21" y="50"/>
                    <a:pt x="26" y="47"/>
                    <a:pt x="29" y="44"/>
                  </a:cubicBezTo>
                  <a:cubicBezTo>
                    <a:pt x="29" y="25"/>
                    <a:pt x="29" y="25"/>
                    <a:pt x="29" y="25"/>
                  </a:cubicBezTo>
                  <a:cubicBezTo>
                    <a:pt x="26" y="21"/>
                    <a:pt x="21" y="19"/>
                    <a:pt x="17" y="19"/>
                  </a:cubicBezTo>
                  <a:cubicBezTo>
                    <a:pt x="9" y="19"/>
                    <a:pt x="5" y="25"/>
                    <a:pt x="5" y="34"/>
                  </a:cubicBezTo>
                  <a:cubicBezTo>
                    <a:pt x="5" y="44"/>
                    <a:pt x="9" y="50"/>
                    <a:pt x="17" y="50"/>
                  </a:cubicBezTo>
                  <a:moveTo>
                    <a:pt x="29" y="49"/>
                  </a:moveTo>
                  <a:cubicBezTo>
                    <a:pt x="25" y="52"/>
                    <a:pt x="21" y="54"/>
                    <a:pt x="16" y="54"/>
                  </a:cubicBezTo>
                  <a:cubicBezTo>
                    <a:pt x="6" y="54"/>
                    <a:pt x="0" y="47"/>
                    <a:pt x="0" y="34"/>
                  </a:cubicBezTo>
                  <a:cubicBezTo>
                    <a:pt x="0" y="22"/>
                    <a:pt x="6" y="15"/>
                    <a:pt x="16" y="15"/>
                  </a:cubicBezTo>
                  <a:cubicBezTo>
                    <a:pt x="21" y="15"/>
                    <a:pt x="25" y="17"/>
                    <a:pt x="29" y="20"/>
                  </a:cubicBezTo>
                  <a:cubicBezTo>
                    <a:pt x="29" y="0"/>
                    <a:pt x="29" y="0"/>
                    <a:pt x="29" y="0"/>
                  </a:cubicBezTo>
                  <a:cubicBezTo>
                    <a:pt x="33" y="0"/>
                    <a:pt x="33" y="0"/>
                    <a:pt x="33" y="0"/>
                  </a:cubicBezTo>
                  <a:cubicBezTo>
                    <a:pt x="33" y="53"/>
                    <a:pt x="33" y="53"/>
                    <a:pt x="33" y="53"/>
                  </a:cubicBezTo>
                  <a:cubicBezTo>
                    <a:pt x="29" y="53"/>
                    <a:pt x="29" y="53"/>
                    <a:pt x="29" y="53"/>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3">
              <a:extLst>
                <a:ext uri="{FF2B5EF4-FFF2-40B4-BE49-F238E27FC236}">
                  <a16:creationId xmlns:a16="http://schemas.microsoft.com/office/drawing/2014/main" id="{2DDF5A1D-B886-414A-B86C-F9D8C438C6B3}"/>
                </a:ext>
              </a:extLst>
            </p:cNvPr>
            <p:cNvSpPr>
              <a:spLocks/>
            </p:cNvSpPr>
            <p:nvPr/>
          </p:nvSpPr>
          <p:spPr bwMode="auto">
            <a:xfrm>
              <a:off x="5365750" y="7948613"/>
              <a:ext cx="142875" cy="193675"/>
            </a:xfrm>
            <a:custGeom>
              <a:avLst/>
              <a:gdLst>
                <a:gd name="T0" fmla="*/ 0 w 90"/>
                <a:gd name="T1" fmla="*/ 0 h 122"/>
                <a:gd name="T2" fmla="*/ 9 w 90"/>
                <a:gd name="T3" fmla="*/ 0 h 122"/>
                <a:gd name="T4" fmla="*/ 9 w 90"/>
                <a:gd name="T5" fmla="*/ 51 h 122"/>
                <a:gd name="T6" fmla="*/ 78 w 90"/>
                <a:gd name="T7" fmla="*/ 51 h 122"/>
                <a:gd name="T8" fmla="*/ 78 w 90"/>
                <a:gd name="T9" fmla="*/ 0 h 122"/>
                <a:gd name="T10" fmla="*/ 90 w 90"/>
                <a:gd name="T11" fmla="*/ 0 h 122"/>
                <a:gd name="T12" fmla="*/ 90 w 90"/>
                <a:gd name="T13" fmla="*/ 122 h 122"/>
                <a:gd name="T14" fmla="*/ 78 w 90"/>
                <a:gd name="T15" fmla="*/ 122 h 122"/>
                <a:gd name="T16" fmla="*/ 78 w 90"/>
                <a:gd name="T17" fmla="*/ 61 h 122"/>
                <a:gd name="T18" fmla="*/ 9 w 90"/>
                <a:gd name="T19" fmla="*/ 61 h 122"/>
                <a:gd name="T20" fmla="*/ 9 w 90"/>
                <a:gd name="T21" fmla="*/ 122 h 122"/>
                <a:gd name="T22" fmla="*/ 0 w 90"/>
                <a:gd name="T23" fmla="*/ 122 h 122"/>
                <a:gd name="T24" fmla="*/ 0 w 90"/>
                <a:gd name="T2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22">
                  <a:moveTo>
                    <a:pt x="0" y="0"/>
                  </a:moveTo>
                  <a:lnTo>
                    <a:pt x="9" y="0"/>
                  </a:lnTo>
                  <a:lnTo>
                    <a:pt x="9" y="51"/>
                  </a:lnTo>
                  <a:lnTo>
                    <a:pt x="78" y="51"/>
                  </a:lnTo>
                  <a:lnTo>
                    <a:pt x="78" y="0"/>
                  </a:lnTo>
                  <a:lnTo>
                    <a:pt x="90" y="0"/>
                  </a:lnTo>
                  <a:lnTo>
                    <a:pt x="90" y="122"/>
                  </a:lnTo>
                  <a:lnTo>
                    <a:pt x="78" y="122"/>
                  </a:lnTo>
                  <a:lnTo>
                    <a:pt x="78" y="61"/>
                  </a:lnTo>
                  <a:lnTo>
                    <a:pt x="9" y="61"/>
                  </a:lnTo>
                  <a:lnTo>
                    <a:pt x="9" y="122"/>
                  </a:lnTo>
                  <a:lnTo>
                    <a:pt x="0" y="12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4">
              <a:extLst>
                <a:ext uri="{FF2B5EF4-FFF2-40B4-BE49-F238E27FC236}">
                  <a16:creationId xmlns:a16="http://schemas.microsoft.com/office/drawing/2014/main" id="{091DB824-AD19-47FA-B7D6-06BDE89ADA86}"/>
                </a:ext>
              </a:extLst>
            </p:cNvPr>
            <p:cNvSpPr>
              <a:spLocks noEditPoints="1"/>
            </p:cNvSpPr>
            <p:nvPr/>
          </p:nvSpPr>
          <p:spPr bwMode="auto">
            <a:xfrm>
              <a:off x="5538788" y="7994650"/>
              <a:ext cx="131762" cy="152400"/>
            </a:xfrm>
            <a:custGeom>
              <a:avLst/>
              <a:gdLst>
                <a:gd name="T0" fmla="*/ 30 w 35"/>
                <a:gd name="T1" fmla="*/ 17 h 39"/>
                <a:gd name="T2" fmla="*/ 17 w 35"/>
                <a:gd name="T3" fmla="*/ 4 h 39"/>
                <a:gd name="T4" fmla="*/ 5 w 35"/>
                <a:gd name="T5" fmla="*/ 17 h 39"/>
                <a:gd name="T6" fmla="*/ 30 w 35"/>
                <a:gd name="T7" fmla="*/ 17 h 39"/>
                <a:gd name="T8" fmla="*/ 0 w 35"/>
                <a:gd name="T9" fmla="*/ 19 h 39"/>
                <a:gd name="T10" fmla="*/ 17 w 35"/>
                <a:gd name="T11" fmla="*/ 0 h 39"/>
                <a:gd name="T12" fmla="*/ 35 w 35"/>
                <a:gd name="T13" fmla="*/ 19 h 39"/>
                <a:gd name="T14" fmla="*/ 35 w 35"/>
                <a:gd name="T15" fmla="*/ 21 h 39"/>
                <a:gd name="T16" fmla="*/ 5 w 35"/>
                <a:gd name="T17" fmla="*/ 21 h 39"/>
                <a:gd name="T18" fmla="*/ 18 w 35"/>
                <a:gd name="T19" fmla="*/ 35 h 39"/>
                <a:gd name="T20" fmla="*/ 29 w 35"/>
                <a:gd name="T21" fmla="*/ 30 h 39"/>
                <a:gd name="T22" fmla="*/ 33 w 35"/>
                <a:gd name="T23" fmla="*/ 32 h 39"/>
                <a:gd name="T24" fmla="*/ 19 w 35"/>
                <a:gd name="T25" fmla="*/ 39 h 39"/>
                <a:gd name="T26" fmla="*/ 0 w 35"/>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30" y="17"/>
                  </a:moveTo>
                  <a:cubicBezTo>
                    <a:pt x="30" y="9"/>
                    <a:pt x="24" y="4"/>
                    <a:pt x="17" y="4"/>
                  </a:cubicBezTo>
                  <a:cubicBezTo>
                    <a:pt x="10" y="4"/>
                    <a:pt x="5" y="9"/>
                    <a:pt x="5" y="17"/>
                  </a:cubicBezTo>
                  <a:lnTo>
                    <a:pt x="30" y="17"/>
                  </a:lnTo>
                  <a:close/>
                  <a:moveTo>
                    <a:pt x="0" y="19"/>
                  </a:moveTo>
                  <a:cubicBezTo>
                    <a:pt x="0" y="8"/>
                    <a:pt x="7" y="0"/>
                    <a:pt x="17" y="0"/>
                  </a:cubicBezTo>
                  <a:cubicBezTo>
                    <a:pt x="27" y="0"/>
                    <a:pt x="35" y="8"/>
                    <a:pt x="35" y="19"/>
                  </a:cubicBezTo>
                  <a:cubicBezTo>
                    <a:pt x="35" y="21"/>
                    <a:pt x="35" y="21"/>
                    <a:pt x="35" y="21"/>
                  </a:cubicBezTo>
                  <a:cubicBezTo>
                    <a:pt x="5" y="21"/>
                    <a:pt x="5" y="21"/>
                    <a:pt x="5" y="21"/>
                  </a:cubicBezTo>
                  <a:cubicBezTo>
                    <a:pt x="5" y="29"/>
                    <a:pt x="10" y="35"/>
                    <a:pt x="18" y="35"/>
                  </a:cubicBezTo>
                  <a:cubicBezTo>
                    <a:pt x="23" y="35"/>
                    <a:pt x="26" y="33"/>
                    <a:pt x="29" y="30"/>
                  </a:cubicBezTo>
                  <a:cubicBezTo>
                    <a:pt x="33" y="32"/>
                    <a:pt x="33" y="32"/>
                    <a:pt x="33" y="32"/>
                  </a:cubicBezTo>
                  <a:cubicBezTo>
                    <a:pt x="29" y="36"/>
                    <a:pt x="24" y="39"/>
                    <a:pt x="19" y="39"/>
                  </a:cubicBezTo>
                  <a:cubicBezTo>
                    <a:pt x="7" y="39"/>
                    <a:pt x="0" y="30"/>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5">
              <a:extLst>
                <a:ext uri="{FF2B5EF4-FFF2-40B4-BE49-F238E27FC236}">
                  <a16:creationId xmlns:a16="http://schemas.microsoft.com/office/drawing/2014/main" id="{451BC3FF-9322-4004-BA46-343C5E945C15}"/>
                </a:ext>
              </a:extLst>
            </p:cNvPr>
            <p:cNvSpPr>
              <a:spLocks noEditPoints="1"/>
            </p:cNvSpPr>
            <p:nvPr/>
          </p:nvSpPr>
          <p:spPr bwMode="auto">
            <a:xfrm>
              <a:off x="5689600" y="7994650"/>
              <a:ext cx="117475" cy="152400"/>
            </a:xfrm>
            <a:custGeom>
              <a:avLst/>
              <a:gdLst>
                <a:gd name="T0" fmla="*/ 4 w 31"/>
                <a:gd name="T1" fmla="*/ 27 h 39"/>
                <a:gd name="T2" fmla="*/ 15 w 31"/>
                <a:gd name="T3" fmla="*/ 35 h 39"/>
                <a:gd name="T4" fmla="*/ 26 w 31"/>
                <a:gd name="T5" fmla="*/ 30 h 39"/>
                <a:gd name="T6" fmla="*/ 26 w 31"/>
                <a:gd name="T7" fmla="*/ 23 h 39"/>
                <a:gd name="T8" fmla="*/ 15 w 31"/>
                <a:gd name="T9" fmla="*/ 19 h 39"/>
                <a:gd name="T10" fmla="*/ 4 w 31"/>
                <a:gd name="T11" fmla="*/ 27 h 39"/>
                <a:gd name="T12" fmla="*/ 14 w 31"/>
                <a:gd name="T13" fmla="*/ 15 h 39"/>
                <a:gd name="T14" fmla="*/ 26 w 31"/>
                <a:gd name="T15" fmla="*/ 19 h 39"/>
                <a:gd name="T16" fmla="*/ 26 w 31"/>
                <a:gd name="T17" fmla="*/ 14 h 39"/>
                <a:gd name="T18" fmla="*/ 16 w 31"/>
                <a:gd name="T19" fmla="*/ 4 h 39"/>
                <a:gd name="T20" fmla="*/ 5 w 31"/>
                <a:gd name="T21" fmla="*/ 8 h 39"/>
                <a:gd name="T22" fmla="*/ 2 w 31"/>
                <a:gd name="T23" fmla="*/ 5 h 39"/>
                <a:gd name="T24" fmla="*/ 16 w 31"/>
                <a:gd name="T25" fmla="*/ 0 h 39"/>
                <a:gd name="T26" fmla="*/ 31 w 31"/>
                <a:gd name="T27" fmla="*/ 13 h 39"/>
                <a:gd name="T28" fmla="*/ 31 w 31"/>
                <a:gd name="T29" fmla="*/ 38 h 39"/>
                <a:gd name="T30" fmla="*/ 26 w 31"/>
                <a:gd name="T31" fmla="*/ 38 h 39"/>
                <a:gd name="T32" fmla="*/ 26 w 31"/>
                <a:gd name="T33" fmla="*/ 34 h 39"/>
                <a:gd name="T34" fmla="*/ 14 w 31"/>
                <a:gd name="T35" fmla="*/ 39 h 39"/>
                <a:gd name="T36" fmla="*/ 0 w 31"/>
                <a:gd name="T37" fmla="*/ 27 h 39"/>
                <a:gd name="T38" fmla="*/ 14 w 31"/>
                <a:gd name="T39"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9">
                  <a:moveTo>
                    <a:pt x="4" y="27"/>
                  </a:moveTo>
                  <a:cubicBezTo>
                    <a:pt x="4" y="32"/>
                    <a:pt x="8" y="35"/>
                    <a:pt x="15" y="35"/>
                  </a:cubicBezTo>
                  <a:cubicBezTo>
                    <a:pt x="19" y="35"/>
                    <a:pt x="23" y="33"/>
                    <a:pt x="26" y="30"/>
                  </a:cubicBezTo>
                  <a:cubicBezTo>
                    <a:pt x="26" y="23"/>
                    <a:pt x="26" y="23"/>
                    <a:pt x="26" y="23"/>
                  </a:cubicBezTo>
                  <a:cubicBezTo>
                    <a:pt x="23" y="20"/>
                    <a:pt x="19" y="19"/>
                    <a:pt x="15" y="19"/>
                  </a:cubicBezTo>
                  <a:cubicBezTo>
                    <a:pt x="8" y="19"/>
                    <a:pt x="4" y="22"/>
                    <a:pt x="4" y="27"/>
                  </a:cubicBezTo>
                  <a:moveTo>
                    <a:pt x="14" y="15"/>
                  </a:moveTo>
                  <a:cubicBezTo>
                    <a:pt x="19" y="15"/>
                    <a:pt x="23" y="17"/>
                    <a:pt x="26" y="19"/>
                  </a:cubicBezTo>
                  <a:cubicBezTo>
                    <a:pt x="26" y="14"/>
                    <a:pt x="26" y="14"/>
                    <a:pt x="26" y="14"/>
                  </a:cubicBezTo>
                  <a:cubicBezTo>
                    <a:pt x="26" y="7"/>
                    <a:pt x="23" y="4"/>
                    <a:pt x="16" y="4"/>
                  </a:cubicBezTo>
                  <a:cubicBezTo>
                    <a:pt x="12" y="4"/>
                    <a:pt x="8" y="5"/>
                    <a:pt x="5" y="8"/>
                  </a:cubicBezTo>
                  <a:cubicBezTo>
                    <a:pt x="2" y="5"/>
                    <a:pt x="2" y="5"/>
                    <a:pt x="2" y="5"/>
                  </a:cubicBezTo>
                  <a:cubicBezTo>
                    <a:pt x="6" y="1"/>
                    <a:pt x="11" y="0"/>
                    <a:pt x="16" y="0"/>
                  </a:cubicBezTo>
                  <a:cubicBezTo>
                    <a:pt x="25" y="0"/>
                    <a:pt x="31" y="4"/>
                    <a:pt x="31" y="13"/>
                  </a:cubicBezTo>
                  <a:cubicBezTo>
                    <a:pt x="31" y="38"/>
                    <a:pt x="31" y="38"/>
                    <a:pt x="31" y="38"/>
                  </a:cubicBezTo>
                  <a:cubicBezTo>
                    <a:pt x="26" y="38"/>
                    <a:pt x="26" y="38"/>
                    <a:pt x="26" y="38"/>
                  </a:cubicBezTo>
                  <a:cubicBezTo>
                    <a:pt x="26" y="34"/>
                    <a:pt x="26" y="34"/>
                    <a:pt x="26" y="34"/>
                  </a:cubicBezTo>
                  <a:cubicBezTo>
                    <a:pt x="23" y="37"/>
                    <a:pt x="19" y="39"/>
                    <a:pt x="14" y="39"/>
                  </a:cubicBezTo>
                  <a:cubicBezTo>
                    <a:pt x="5" y="39"/>
                    <a:pt x="0" y="34"/>
                    <a:pt x="0" y="27"/>
                  </a:cubicBezTo>
                  <a:cubicBezTo>
                    <a:pt x="0" y="20"/>
                    <a:pt x="5" y="15"/>
                    <a:pt x="14"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6">
              <a:extLst>
                <a:ext uri="{FF2B5EF4-FFF2-40B4-BE49-F238E27FC236}">
                  <a16:creationId xmlns:a16="http://schemas.microsoft.com/office/drawing/2014/main" id="{16EFFE28-A816-4A65-9506-CD5E87A6C624}"/>
                </a:ext>
              </a:extLst>
            </p:cNvPr>
            <p:cNvSpPr>
              <a:spLocks/>
            </p:cNvSpPr>
            <p:nvPr/>
          </p:nvSpPr>
          <p:spPr bwMode="auto">
            <a:xfrm>
              <a:off x="5840413" y="7994650"/>
              <a:ext cx="71437" cy="147637"/>
            </a:xfrm>
            <a:custGeom>
              <a:avLst/>
              <a:gdLst>
                <a:gd name="T0" fmla="*/ 5 w 19"/>
                <a:gd name="T1" fmla="*/ 10 h 38"/>
                <a:gd name="T2" fmla="*/ 5 w 19"/>
                <a:gd name="T3" fmla="*/ 38 h 38"/>
                <a:gd name="T4" fmla="*/ 0 w 19"/>
                <a:gd name="T5" fmla="*/ 38 h 38"/>
                <a:gd name="T6" fmla="*/ 0 w 19"/>
                <a:gd name="T7" fmla="*/ 1 h 38"/>
                <a:gd name="T8" fmla="*/ 5 w 19"/>
                <a:gd name="T9" fmla="*/ 1 h 38"/>
                <a:gd name="T10" fmla="*/ 5 w 19"/>
                <a:gd name="T11" fmla="*/ 6 h 38"/>
                <a:gd name="T12" fmla="*/ 17 w 19"/>
                <a:gd name="T13" fmla="*/ 0 h 38"/>
                <a:gd name="T14" fmla="*/ 19 w 19"/>
                <a:gd name="T15" fmla="*/ 0 h 38"/>
                <a:gd name="T16" fmla="*/ 19 w 19"/>
                <a:gd name="T17" fmla="*/ 4 h 38"/>
                <a:gd name="T18" fmla="*/ 16 w 19"/>
                <a:gd name="T19" fmla="*/ 4 h 38"/>
                <a:gd name="T20" fmla="*/ 5 w 19"/>
                <a:gd name="T2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0"/>
                  </a:moveTo>
                  <a:cubicBezTo>
                    <a:pt x="5" y="38"/>
                    <a:pt x="5" y="38"/>
                    <a:pt x="5" y="38"/>
                  </a:cubicBezTo>
                  <a:cubicBezTo>
                    <a:pt x="0" y="38"/>
                    <a:pt x="0" y="38"/>
                    <a:pt x="0" y="38"/>
                  </a:cubicBezTo>
                  <a:cubicBezTo>
                    <a:pt x="0" y="1"/>
                    <a:pt x="0" y="1"/>
                    <a:pt x="0" y="1"/>
                  </a:cubicBezTo>
                  <a:cubicBezTo>
                    <a:pt x="5" y="1"/>
                    <a:pt x="5" y="1"/>
                    <a:pt x="5" y="1"/>
                  </a:cubicBezTo>
                  <a:cubicBezTo>
                    <a:pt x="5" y="6"/>
                    <a:pt x="5" y="6"/>
                    <a:pt x="5" y="6"/>
                  </a:cubicBezTo>
                  <a:cubicBezTo>
                    <a:pt x="7" y="2"/>
                    <a:pt x="12" y="0"/>
                    <a:pt x="17" y="0"/>
                  </a:cubicBezTo>
                  <a:cubicBezTo>
                    <a:pt x="18" y="0"/>
                    <a:pt x="18" y="0"/>
                    <a:pt x="19" y="0"/>
                  </a:cubicBezTo>
                  <a:cubicBezTo>
                    <a:pt x="19" y="4"/>
                    <a:pt x="19" y="4"/>
                    <a:pt x="19" y="4"/>
                  </a:cubicBezTo>
                  <a:cubicBezTo>
                    <a:pt x="18" y="4"/>
                    <a:pt x="17" y="4"/>
                    <a:pt x="16" y="4"/>
                  </a:cubicBezTo>
                  <a:cubicBezTo>
                    <a:pt x="11" y="4"/>
                    <a:pt x="7" y="7"/>
                    <a:pt x="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7">
              <a:extLst>
                <a:ext uri="{FF2B5EF4-FFF2-40B4-BE49-F238E27FC236}">
                  <a16:creationId xmlns:a16="http://schemas.microsoft.com/office/drawing/2014/main" id="{869D76DD-E8C2-4B0D-8FB3-D442F99BF393}"/>
                </a:ext>
              </a:extLst>
            </p:cNvPr>
            <p:cNvSpPr>
              <a:spLocks/>
            </p:cNvSpPr>
            <p:nvPr/>
          </p:nvSpPr>
          <p:spPr bwMode="auto">
            <a:xfrm>
              <a:off x="5919788" y="7956550"/>
              <a:ext cx="82550" cy="190500"/>
            </a:xfrm>
            <a:custGeom>
              <a:avLst/>
              <a:gdLst>
                <a:gd name="T0" fmla="*/ 8 w 22"/>
                <a:gd name="T1" fmla="*/ 38 h 49"/>
                <a:gd name="T2" fmla="*/ 8 w 22"/>
                <a:gd name="T3" fmla="*/ 15 h 49"/>
                <a:gd name="T4" fmla="*/ 0 w 22"/>
                <a:gd name="T5" fmla="*/ 15 h 49"/>
                <a:gd name="T6" fmla="*/ 0 w 22"/>
                <a:gd name="T7" fmla="*/ 11 h 49"/>
                <a:gd name="T8" fmla="*/ 8 w 22"/>
                <a:gd name="T9" fmla="*/ 11 h 49"/>
                <a:gd name="T10" fmla="*/ 8 w 22"/>
                <a:gd name="T11" fmla="*/ 0 h 49"/>
                <a:gd name="T12" fmla="*/ 12 w 22"/>
                <a:gd name="T13" fmla="*/ 0 h 49"/>
                <a:gd name="T14" fmla="*/ 12 w 22"/>
                <a:gd name="T15" fmla="*/ 11 h 49"/>
                <a:gd name="T16" fmla="*/ 22 w 22"/>
                <a:gd name="T17" fmla="*/ 11 h 49"/>
                <a:gd name="T18" fmla="*/ 22 w 22"/>
                <a:gd name="T19" fmla="*/ 15 h 49"/>
                <a:gd name="T20" fmla="*/ 12 w 22"/>
                <a:gd name="T21" fmla="*/ 15 h 49"/>
                <a:gd name="T22" fmla="*/ 12 w 22"/>
                <a:gd name="T23" fmla="*/ 38 h 49"/>
                <a:gd name="T24" fmla="*/ 19 w 22"/>
                <a:gd name="T25" fmla="*/ 45 h 49"/>
                <a:gd name="T26" fmla="*/ 22 w 22"/>
                <a:gd name="T27" fmla="*/ 45 h 49"/>
                <a:gd name="T28" fmla="*/ 22 w 22"/>
                <a:gd name="T29" fmla="*/ 49 h 49"/>
                <a:gd name="T30" fmla="*/ 19 w 22"/>
                <a:gd name="T31" fmla="*/ 49 h 49"/>
                <a:gd name="T32" fmla="*/ 8 w 22"/>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49">
                  <a:moveTo>
                    <a:pt x="8" y="38"/>
                  </a:moveTo>
                  <a:cubicBezTo>
                    <a:pt x="8" y="15"/>
                    <a:pt x="8" y="15"/>
                    <a:pt x="8" y="15"/>
                  </a:cubicBezTo>
                  <a:cubicBezTo>
                    <a:pt x="0" y="15"/>
                    <a:pt x="0" y="15"/>
                    <a:pt x="0" y="15"/>
                  </a:cubicBezTo>
                  <a:cubicBezTo>
                    <a:pt x="0" y="11"/>
                    <a:pt x="0" y="11"/>
                    <a:pt x="0" y="11"/>
                  </a:cubicBezTo>
                  <a:cubicBezTo>
                    <a:pt x="8" y="11"/>
                    <a:pt x="8" y="11"/>
                    <a:pt x="8" y="11"/>
                  </a:cubicBezTo>
                  <a:cubicBezTo>
                    <a:pt x="8" y="0"/>
                    <a:pt x="8" y="0"/>
                    <a:pt x="8" y="0"/>
                  </a:cubicBezTo>
                  <a:cubicBezTo>
                    <a:pt x="12" y="0"/>
                    <a:pt x="12" y="0"/>
                    <a:pt x="12" y="0"/>
                  </a:cubicBezTo>
                  <a:cubicBezTo>
                    <a:pt x="12" y="11"/>
                    <a:pt x="12" y="11"/>
                    <a:pt x="12" y="11"/>
                  </a:cubicBezTo>
                  <a:cubicBezTo>
                    <a:pt x="22" y="11"/>
                    <a:pt x="22" y="11"/>
                    <a:pt x="22" y="11"/>
                  </a:cubicBezTo>
                  <a:cubicBezTo>
                    <a:pt x="22" y="15"/>
                    <a:pt x="22" y="15"/>
                    <a:pt x="22" y="15"/>
                  </a:cubicBezTo>
                  <a:cubicBezTo>
                    <a:pt x="12" y="15"/>
                    <a:pt x="12" y="15"/>
                    <a:pt x="12" y="15"/>
                  </a:cubicBezTo>
                  <a:cubicBezTo>
                    <a:pt x="12" y="38"/>
                    <a:pt x="12" y="38"/>
                    <a:pt x="12" y="38"/>
                  </a:cubicBezTo>
                  <a:cubicBezTo>
                    <a:pt x="12" y="43"/>
                    <a:pt x="14" y="45"/>
                    <a:pt x="19" y="45"/>
                  </a:cubicBezTo>
                  <a:cubicBezTo>
                    <a:pt x="20" y="45"/>
                    <a:pt x="21" y="45"/>
                    <a:pt x="22" y="45"/>
                  </a:cubicBezTo>
                  <a:cubicBezTo>
                    <a:pt x="22" y="49"/>
                    <a:pt x="22" y="49"/>
                    <a:pt x="22" y="49"/>
                  </a:cubicBezTo>
                  <a:cubicBezTo>
                    <a:pt x="21" y="49"/>
                    <a:pt x="20" y="49"/>
                    <a:pt x="19" y="49"/>
                  </a:cubicBezTo>
                  <a:cubicBezTo>
                    <a:pt x="12" y="49"/>
                    <a:pt x="8" y="46"/>
                    <a:pt x="8"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8">
              <a:extLst>
                <a:ext uri="{FF2B5EF4-FFF2-40B4-BE49-F238E27FC236}">
                  <a16:creationId xmlns:a16="http://schemas.microsoft.com/office/drawing/2014/main" id="{EEF695AB-FAF9-4BCC-8B6E-7DA9F90675DD}"/>
                </a:ext>
              </a:extLst>
            </p:cNvPr>
            <p:cNvSpPr>
              <a:spLocks noChangeArrowheads="1"/>
            </p:cNvSpPr>
            <p:nvPr/>
          </p:nvSpPr>
          <p:spPr bwMode="auto">
            <a:xfrm>
              <a:off x="6029325" y="7937500"/>
              <a:ext cx="14287" cy="2047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9">
              <a:extLst>
                <a:ext uri="{FF2B5EF4-FFF2-40B4-BE49-F238E27FC236}">
                  <a16:creationId xmlns:a16="http://schemas.microsoft.com/office/drawing/2014/main" id="{01D2AF83-83D1-4162-BC63-410569035C66}"/>
                </a:ext>
              </a:extLst>
            </p:cNvPr>
            <p:cNvSpPr>
              <a:spLocks noEditPoints="1"/>
            </p:cNvSpPr>
            <p:nvPr/>
          </p:nvSpPr>
          <p:spPr bwMode="auto">
            <a:xfrm>
              <a:off x="6073775" y="7994650"/>
              <a:ext cx="117475" cy="152400"/>
            </a:xfrm>
            <a:custGeom>
              <a:avLst/>
              <a:gdLst>
                <a:gd name="T0" fmla="*/ 5 w 31"/>
                <a:gd name="T1" fmla="*/ 27 h 39"/>
                <a:gd name="T2" fmla="*/ 15 w 31"/>
                <a:gd name="T3" fmla="*/ 35 h 39"/>
                <a:gd name="T4" fmla="*/ 27 w 31"/>
                <a:gd name="T5" fmla="*/ 30 h 39"/>
                <a:gd name="T6" fmla="*/ 27 w 31"/>
                <a:gd name="T7" fmla="*/ 23 h 39"/>
                <a:gd name="T8" fmla="*/ 15 w 31"/>
                <a:gd name="T9" fmla="*/ 19 h 39"/>
                <a:gd name="T10" fmla="*/ 5 w 31"/>
                <a:gd name="T11" fmla="*/ 27 h 39"/>
                <a:gd name="T12" fmla="*/ 15 w 31"/>
                <a:gd name="T13" fmla="*/ 15 h 39"/>
                <a:gd name="T14" fmla="*/ 27 w 31"/>
                <a:gd name="T15" fmla="*/ 19 h 39"/>
                <a:gd name="T16" fmla="*/ 27 w 31"/>
                <a:gd name="T17" fmla="*/ 14 h 39"/>
                <a:gd name="T18" fmla="*/ 16 w 31"/>
                <a:gd name="T19" fmla="*/ 4 h 39"/>
                <a:gd name="T20" fmla="*/ 5 w 31"/>
                <a:gd name="T21" fmla="*/ 8 h 39"/>
                <a:gd name="T22" fmla="*/ 3 w 31"/>
                <a:gd name="T23" fmla="*/ 5 h 39"/>
                <a:gd name="T24" fmla="*/ 17 w 31"/>
                <a:gd name="T25" fmla="*/ 0 h 39"/>
                <a:gd name="T26" fmla="*/ 31 w 31"/>
                <a:gd name="T27" fmla="*/ 13 h 39"/>
                <a:gd name="T28" fmla="*/ 31 w 31"/>
                <a:gd name="T29" fmla="*/ 38 h 39"/>
                <a:gd name="T30" fmla="*/ 27 w 31"/>
                <a:gd name="T31" fmla="*/ 38 h 39"/>
                <a:gd name="T32" fmla="*/ 27 w 31"/>
                <a:gd name="T33" fmla="*/ 34 h 39"/>
                <a:gd name="T34" fmla="*/ 15 w 31"/>
                <a:gd name="T35" fmla="*/ 39 h 39"/>
                <a:gd name="T36" fmla="*/ 0 w 31"/>
                <a:gd name="T37" fmla="*/ 27 h 39"/>
                <a:gd name="T38" fmla="*/ 15 w 31"/>
                <a:gd name="T39"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9">
                  <a:moveTo>
                    <a:pt x="5" y="27"/>
                  </a:moveTo>
                  <a:cubicBezTo>
                    <a:pt x="5" y="32"/>
                    <a:pt x="9" y="35"/>
                    <a:pt x="15" y="35"/>
                  </a:cubicBezTo>
                  <a:cubicBezTo>
                    <a:pt x="20" y="35"/>
                    <a:pt x="24" y="33"/>
                    <a:pt x="27" y="30"/>
                  </a:cubicBezTo>
                  <a:cubicBezTo>
                    <a:pt x="27" y="23"/>
                    <a:pt x="27" y="23"/>
                    <a:pt x="27" y="23"/>
                  </a:cubicBezTo>
                  <a:cubicBezTo>
                    <a:pt x="24" y="20"/>
                    <a:pt x="20" y="19"/>
                    <a:pt x="15" y="19"/>
                  </a:cubicBezTo>
                  <a:cubicBezTo>
                    <a:pt x="9" y="19"/>
                    <a:pt x="5" y="22"/>
                    <a:pt x="5" y="27"/>
                  </a:cubicBezTo>
                  <a:moveTo>
                    <a:pt x="15" y="15"/>
                  </a:moveTo>
                  <a:cubicBezTo>
                    <a:pt x="20" y="15"/>
                    <a:pt x="24" y="17"/>
                    <a:pt x="27" y="19"/>
                  </a:cubicBezTo>
                  <a:cubicBezTo>
                    <a:pt x="27" y="14"/>
                    <a:pt x="27" y="14"/>
                    <a:pt x="27" y="14"/>
                  </a:cubicBezTo>
                  <a:cubicBezTo>
                    <a:pt x="27" y="7"/>
                    <a:pt x="24" y="4"/>
                    <a:pt x="16" y="4"/>
                  </a:cubicBezTo>
                  <a:cubicBezTo>
                    <a:pt x="12" y="4"/>
                    <a:pt x="9" y="5"/>
                    <a:pt x="5" y="8"/>
                  </a:cubicBezTo>
                  <a:cubicBezTo>
                    <a:pt x="3" y="5"/>
                    <a:pt x="3" y="5"/>
                    <a:pt x="3" y="5"/>
                  </a:cubicBezTo>
                  <a:cubicBezTo>
                    <a:pt x="7" y="1"/>
                    <a:pt x="12" y="0"/>
                    <a:pt x="17" y="0"/>
                  </a:cubicBezTo>
                  <a:cubicBezTo>
                    <a:pt x="26" y="0"/>
                    <a:pt x="31" y="4"/>
                    <a:pt x="31" y="13"/>
                  </a:cubicBezTo>
                  <a:cubicBezTo>
                    <a:pt x="31" y="38"/>
                    <a:pt x="31" y="38"/>
                    <a:pt x="31" y="38"/>
                  </a:cubicBezTo>
                  <a:cubicBezTo>
                    <a:pt x="27" y="38"/>
                    <a:pt x="27" y="38"/>
                    <a:pt x="27" y="38"/>
                  </a:cubicBezTo>
                  <a:cubicBezTo>
                    <a:pt x="27" y="34"/>
                    <a:pt x="27" y="34"/>
                    <a:pt x="27" y="34"/>
                  </a:cubicBezTo>
                  <a:cubicBezTo>
                    <a:pt x="24" y="37"/>
                    <a:pt x="20" y="39"/>
                    <a:pt x="15" y="39"/>
                  </a:cubicBezTo>
                  <a:cubicBezTo>
                    <a:pt x="6" y="39"/>
                    <a:pt x="0" y="34"/>
                    <a:pt x="0" y="27"/>
                  </a:cubicBezTo>
                  <a:cubicBezTo>
                    <a:pt x="0" y="20"/>
                    <a:pt x="6" y="15"/>
                    <a:pt x="15"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0">
              <a:extLst>
                <a:ext uri="{FF2B5EF4-FFF2-40B4-BE49-F238E27FC236}">
                  <a16:creationId xmlns:a16="http://schemas.microsoft.com/office/drawing/2014/main" id="{8A8D6935-D6E6-48B9-8AC1-0B553C143728}"/>
                </a:ext>
              </a:extLst>
            </p:cNvPr>
            <p:cNvSpPr>
              <a:spLocks/>
            </p:cNvSpPr>
            <p:nvPr/>
          </p:nvSpPr>
          <p:spPr bwMode="auto">
            <a:xfrm>
              <a:off x="6227763" y="7994650"/>
              <a:ext cx="117475" cy="147637"/>
            </a:xfrm>
            <a:custGeom>
              <a:avLst/>
              <a:gdLst>
                <a:gd name="T0" fmla="*/ 31 w 31"/>
                <a:gd name="T1" fmla="*/ 14 h 38"/>
                <a:gd name="T2" fmla="*/ 31 w 31"/>
                <a:gd name="T3" fmla="*/ 38 h 38"/>
                <a:gd name="T4" fmla="*/ 27 w 31"/>
                <a:gd name="T5" fmla="*/ 38 h 38"/>
                <a:gd name="T6" fmla="*/ 27 w 31"/>
                <a:gd name="T7" fmla="*/ 15 h 38"/>
                <a:gd name="T8" fmla="*/ 17 w 31"/>
                <a:gd name="T9" fmla="*/ 4 h 38"/>
                <a:gd name="T10" fmla="*/ 4 w 31"/>
                <a:gd name="T11" fmla="*/ 10 h 38"/>
                <a:gd name="T12" fmla="*/ 4 w 31"/>
                <a:gd name="T13" fmla="*/ 38 h 38"/>
                <a:gd name="T14" fmla="*/ 0 w 31"/>
                <a:gd name="T15" fmla="*/ 38 h 38"/>
                <a:gd name="T16" fmla="*/ 0 w 31"/>
                <a:gd name="T17" fmla="*/ 1 h 38"/>
                <a:gd name="T18" fmla="*/ 4 w 31"/>
                <a:gd name="T19" fmla="*/ 1 h 38"/>
                <a:gd name="T20" fmla="*/ 4 w 31"/>
                <a:gd name="T21" fmla="*/ 6 h 38"/>
                <a:gd name="T22" fmla="*/ 18 w 31"/>
                <a:gd name="T23" fmla="*/ 0 h 38"/>
                <a:gd name="T24" fmla="*/ 31 w 31"/>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8">
                  <a:moveTo>
                    <a:pt x="31" y="14"/>
                  </a:moveTo>
                  <a:cubicBezTo>
                    <a:pt x="31" y="38"/>
                    <a:pt x="31" y="38"/>
                    <a:pt x="31" y="38"/>
                  </a:cubicBezTo>
                  <a:cubicBezTo>
                    <a:pt x="27" y="38"/>
                    <a:pt x="27" y="38"/>
                    <a:pt x="27" y="38"/>
                  </a:cubicBezTo>
                  <a:cubicBezTo>
                    <a:pt x="27" y="15"/>
                    <a:pt x="27" y="15"/>
                    <a:pt x="27" y="15"/>
                  </a:cubicBezTo>
                  <a:cubicBezTo>
                    <a:pt x="27" y="8"/>
                    <a:pt x="24" y="4"/>
                    <a:pt x="17" y="4"/>
                  </a:cubicBezTo>
                  <a:cubicBezTo>
                    <a:pt x="12" y="4"/>
                    <a:pt x="7" y="7"/>
                    <a:pt x="4" y="10"/>
                  </a:cubicBezTo>
                  <a:cubicBezTo>
                    <a:pt x="4" y="38"/>
                    <a:pt x="4" y="38"/>
                    <a:pt x="4" y="38"/>
                  </a:cubicBezTo>
                  <a:cubicBezTo>
                    <a:pt x="0" y="38"/>
                    <a:pt x="0" y="38"/>
                    <a:pt x="0" y="38"/>
                  </a:cubicBezTo>
                  <a:cubicBezTo>
                    <a:pt x="0" y="1"/>
                    <a:pt x="0" y="1"/>
                    <a:pt x="0" y="1"/>
                  </a:cubicBezTo>
                  <a:cubicBezTo>
                    <a:pt x="4" y="1"/>
                    <a:pt x="4" y="1"/>
                    <a:pt x="4" y="1"/>
                  </a:cubicBezTo>
                  <a:cubicBezTo>
                    <a:pt x="4" y="6"/>
                    <a:pt x="4" y="6"/>
                    <a:pt x="4" y="6"/>
                  </a:cubicBezTo>
                  <a:cubicBezTo>
                    <a:pt x="8" y="3"/>
                    <a:pt x="12" y="0"/>
                    <a:pt x="18" y="0"/>
                  </a:cubicBezTo>
                  <a:cubicBezTo>
                    <a:pt x="26" y="0"/>
                    <a:pt x="31" y="5"/>
                    <a:pt x="3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1">
              <a:extLst>
                <a:ext uri="{FF2B5EF4-FFF2-40B4-BE49-F238E27FC236}">
                  <a16:creationId xmlns:a16="http://schemas.microsoft.com/office/drawing/2014/main" id="{9D1345A9-3C5D-4755-91E6-DEABF751AF0C}"/>
                </a:ext>
              </a:extLst>
            </p:cNvPr>
            <p:cNvSpPr>
              <a:spLocks noEditPoints="1"/>
            </p:cNvSpPr>
            <p:nvPr/>
          </p:nvSpPr>
          <p:spPr bwMode="auto">
            <a:xfrm>
              <a:off x="6375400" y="7937500"/>
              <a:ext cx="123825" cy="209550"/>
            </a:xfrm>
            <a:custGeom>
              <a:avLst/>
              <a:gdLst>
                <a:gd name="T0" fmla="*/ 17 w 33"/>
                <a:gd name="T1" fmla="*/ 50 h 54"/>
                <a:gd name="T2" fmla="*/ 28 w 33"/>
                <a:gd name="T3" fmla="*/ 44 h 54"/>
                <a:gd name="T4" fmla="*/ 28 w 33"/>
                <a:gd name="T5" fmla="*/ 25 h 54"/>
                <a:gd name="T6" fmla="*/ 17 w 33"/>
                <a:gd name="T7" fmla="*/ 19 h 54"/>
                <a:gd name="T8" fmla="*/ 4 w 33"/>
                <a:gd name="T9" fmla="*/ 34 h 54"/>
                <a:gd name="T10" fmla="*/ 17 w 33"/>
                <a:gd name="T11" fmla="*/ 50 h 54"/>
                <a:gd name="T12" fmla="*/ 28 w 33"/>
                <a:gd name="T13" fmla="*/ 49 h 54"/>
                <a:gd name="T14" fmla="*/ 16 w 33"/>
                <a:gd name="T15" fmla="*/ 54 h 54"/>
                <a:gd name="T16" fmla="*/ 0 w 33"/>
                <a:gd name="T17" fmla="*/ 34 h 54"/>
                <a:gd name="T18" fmla="*/ 16 w 33"/>
                <a:gd name="T19" fmla="*/ 15 h 54"/>
                <a:gd name="T20" fmla="*/ 28 w 33"/>
                <a:gd name="T21" fmla="*/ 20 h 54"/>
                <a:gd name="T22" fmla="*/ 28 w 33"/>
                <a:gd name="T23" fmla="*/ 0 h 54"/>
                <a:gd name="T24" fmla="*/ 33 w 33"/>
                <a:gd name="T25" fmla="*/ 0 h 54"/>
                <a:gd name="T26" fmla="*/ 33 w 33"/>
                <a:gd name="T27" fmla="*/ 53 h 54"/>
                <a:gd name="T28" fmla="*/ 28 w 33"/>
                <a:gd name="T29" fmla="*/ 53 h 54"/>
                <a:gd name="T30" fmla="*/ 28 w 33"/>
                <a:gd name="T31"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4">
                  <a:moveTo>
                    <a:pt x="17" y="50"/>
                  </a:moveTo>
                  <a:cubicBezTo>
                    <a:pt x="21" y="50"/>
                    <a:pt x="26" y="47"/>
                    <a:pt x="28" y="44"/>
                  </a:cubicBezTo>
                  <a:cubicBezTo>
                    <a:pt x="28" y="25"/>
                    <a:pt x="28" y="25"/>
                    <a:pt x="28" y="25"/>
                  </a:cubicBezTo>
                  <a:cubicBezTo>
                    <a:pt x="26" y="21"/>
                    <a:pt x="21" y="19"/>
                    <a:pt x="17" y="19"/>
                  </a:cubicBezTo>
                  <a:cubicBezTo>
                    <a:pt x="8" y="19"/>
                    <a:pt x="4" y="25"/>
                    <a:pt x="4" y="34"/>
                  </a:cubicBezTo>
                  <a:cubicBezTo>
                    <a:pt x="4" y="44"/>
                    <a:pt x="8" y="50"/>
                    <a:pt x="17" y="50"/>
                  </a:cubicBezTo>
                  <a:moveTo>
                    <a:pt x="28" y="49"/>
                  </a:moveTo>
                  <a:cubicBezTo>
                    <a:pt x="25" y="52"/>
                    <a:pt x="21" y="54"/>
                    <a:pt x="16" y="54"/>
                  </a:cubicBezTo>
                  <a:cubicBezTo>
                    <a:pt x="6" y="54"/>
                    <a:pt x="0" y="47"/>
                    <a:pt x="0" y="34"/>
                  </a:cubicBezTo>
                  <a:cubicBezTo>
                    <a:pt x="0" y="22"/>
                    <a:pt x="6" y="15"/>
                    <a:pt x="16" y="15"/>
                  </a:cubicBezTo>
                  <a:cubicBezTo>
                    <a:pt x="21" y="15"/>
                    <a:pt x="25" y="17"/>
                    <a:pt x="28" y="20"/>
                  </a:cubicBezTo>
                  <a:cubicBezTo>
                    <a:pt x="28" y="0"/>
                    <a:pt x="28" y="0"/>
                    <a:pt x="28" y="0"/>
                  </a:cubicBezTo>
                  <a:cubicBezTo>
                    <a:pt x="33" y="0"/>
                    <a:pt x="33" y="0"/>
                    <a:pt x="33" y="0"/>
                  </a:cubicBezTo>
                  <a:cubicBezTo>
                    <a:pt x="33" y="53"/>
                    <a:pt x="33" y="53"/>
                    <a:pt x="33" y="53"/>
                  </a:cubicBezTo>
                  <a:cubicBezTo>
                    <a:pt x="28" y="53"/>
                    <a:pt x="28" y="53"/>
                    <a:pt x="28" y="53"/>
                  </a:cubicBezTo>
                  <a:lnTo>
                    <a:pt x="2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2">
              <a:extLst>
                <a:ext uri="{FF2B5EF4-FFF2-40B4-BE49-F238E27FC236}">
                  <a16:creationId xmlns:a16="http://schemas.microsoft.com/office/drawing/2014/main" id="{050A60D4-9DA9-4D73-909D-9272A80C15E2}"/>
                </a:ext>
              </a:extLst>
            </p:cNvPr>
            <p:cNvSpPr>
              <a:spLocks/>
            </p:cNvSpPr>
            <p:nvPr/>
          </p:nvSpPr>
          <p:spPr bwMode="auto">
            <a:xfrm>
              <a:off x="4227513" y="7964488"/>
              <a:ext cx="293687" cy="177800"/>
            </a:xfrm>
            <a:custGeom>
              <a:avLst/>
              <a:gdLst>
                <a:gd name="T0" fmla="*/ 55 w 78"/>
                <a:gd name="T1" fmla="*/ 0 h 46"/>
                <a:gd name="T2" fmla="*/ 55 w 78"/>
                <a:gd name="T3" fmla="*/ 19 h 46"/>
                <a:gd name="T4" fmla="*/ 50 w 78"/>
                <a:gd name="T5" fmla="*/ 22 h 46"/>
                <a:gd name="T6" fmla="*/ 50 w 78"/>
                <a:gd name="T7" fmla="*/ 0 h 46"/>
                <a:gd name="T8" fmla="*/ 28 w 78"/>
                <a:gd name="T9" fmla="*/ 0 h 46"/>
                <a:gd name="T10" fmla="*/ 28 w 78"/>
                <a:gd name="T11" fmla="*/ 33 h 46"/>
                <a:gd name="T12" fmla="*/ 24 w 78"/>
                <a:gd name="T13" fmla="*/ 34 h 46"/>
                <a:gd name="T14" fmla="*/ 21 w 78"/>
                <a:gd name="T15" fmla="*/ 30 h 46"/>
                <a:gd name="T16" fmla="*/ 21 w 78"/>
                <a:gd name="T17" fmla="*/ 28 h 46"/>
                <a:gd name="T18" fmla="*/ 21 w 78"/>
                <a:gd name="T19" fmla="*/ 0 h 46"/>
                <a:gd name="T20" fmla="*/ 0 w 78"/>
                <a:gd name="T21" fmla="*/ 0 h 46"/>
                <a:gd name="T22" fmla="*/ 0 w 78"/>
                <a:gd name="T23" fmla="*/ 36 h 46"/>
                <a:gd name="T24" fmla="*/ 3 w 78"/>
                <a:gd name="T25" fmla="*/ 44 h 46"/>
                <a:gd name="T26" fmla="*/ 17 w 78"/>
                <a:gd name="T27" fmla="*/ 45 h 46"/>
                <a:gd name="T28" fmla="*/ 19 w 78"/>
                <a:gd name="T29" fmla="*/ 44 h 46"/>
                <a:gd name="T30" fmla="*/ 28 w 78"/>
                <a:gd name="T31" fmla="*/ 39 h 46"/>
                <a:gd name="T32" fmla="*/ 28 w 78"/>
                <a:gd name="T33" fmla="*/ 45 h 46"/>
                <a:gd name="T34" fmla="*/ 50 w 78"/>
                <a:gd name="T35" fmla="*/ 45 h 46"/>
                <a:gd name="T36" fmla="*/ 50 w 78"/>
                <a:gd name="T37" fmla="*/ 28 h 46"/>
                <a:gd name="T38" fmla="*/ 55 w 78"/>
                <a:gd name="T39" fmla="*/ 27 h 46"/>
                <a:gd name="T40" fmla="*/ 55 w 78"/>
                <a:gd name="T41" fmla="*/ 45 h 46"/>
                <a:gd name="T42" fmla="*/ 78 w 78"/>
                <a:gd name="T43" fmla="*/ 45 h 46"/>
                <a:gd name="T44" fmla="*/ 78 w 78"/>
                <a:gd name="T45" fmla="*/ 0 h 46"/>
                <a:gd name="T46" fmla="*/ 55 w 78"/>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46">
                  <a:moveTo>
                    <a:pt x="55" y="0"/>
                  </a:moveTo>
                  <a:cubicBezTo>
                    <a:pt x="55" y="19"/>
                    <a:pt x="55" y="19"/>
                    <a:pt x="55" y="19"/>
                  </a:cubicBezTo>
                  <a:cubicBezTo>
                    <a:pt x="53" y="20"/>
                    <a:pt x="51" y="21"/>
                    <a:pt x="50" y="22"/>
                  </a:cubicBezTo>
                  <a:cubicBezTo>
                    <a:pt x="50" y="0"/>
                    <a:pt x="50" y="0"/>
                    <a:pt x="50" y="0"/>
                  </a:cubicBezTo>
                  <a:cubicBezTo>
                    <a:pt x="28" y="0"/>
                    <a:pt x="28" y="0"/>
                    <a:pt x="28" y="0"/>
                  </a:cubicBezTo>
                  <a:cubicBezTo>
                    <a:pt x="28" y="33"/>
                    <a:pt x="28" y="33"/>
                    <a:pt x="28" y="33"/>
                  </a:cubicBezTo>
                  <a:cubicBezTo>
                    <a:pt x="27" y="33"/>
                    <a:pt x="25" y="34"/>
                    <a:pt x="24" y="34"/>
                  </a:cubicBezTo>
                  <a:cubicBezTo>
                    <a:pt x="23" y="34"/>
                    <a:pt x="22" y="32"/>
                    <a:pt x="21" y="30"/>
                  </a:cubicBezTo>
                  <a:cubicBezTo>
                    <a:pt x="21" y="28"/>
                    <a:pt x="21" y="28"/>
                    <a:pt x="21" y="28"/>
                  </a:cubicBezTo>
                  <a:cubicBezTo>
                    <a:pt x="21" y="18"/>
                    <a:pt x="21" y="0"/>
                    <a:pt x="21" y="0"/>
                  </a:cubicBezTo>
                  <a:cubicBezTo>
                    <a:pt x="0" y="0"/>
                    <a:pt x="0" y="0"/>
                    <a:pt x="0" y="0"/>
                  </a:cubicBezTo>
                  <a:cubicBezTo>
                    <a:pt x="0" y="0"/>
                    <a:pt x="0" y="25"/>
                    <a:pt x="0" y="36"/>
                  </a:cubicBezTo>
                  <a:cubicBezTo>
                    <a:pt x="0" y="40"/>
                    <a:pt x="1" y="42"/>
                    <a:pt x="3" y="44"/>
                  </a:cubicBezTo>
                  <a:cubicBezTo>
                    <a:pt x="4" y="45"/>
                    <a:pt x="7" y="46"/>
                    <a:pt x="17" y="45"/>
                  </a:cubicBezTo>
                  <a:cubicBezTo>
                    <a:pt x="19" y="45"/>
                    <a:pt x="18" y="45"/>
                    <a:pt x="19" y="44"/>
                  </a:cubicBezTo>
                  <a:cubicBezTo>
                    <a:pt x="21" y="43"/>
                    <a:pt x="24" y="41"/>
                    <a:pt x="28" y="39"/>
                  </a:cubicBezTo>
                  <a:cubicBezTo>
                    <a:pt x="28" y="45"/>
                    <a:pt x="28" y="45"/>
                    <a:pt x="28" y="45"/>
                  </a:cubicBezTo>
                  <a:cubicBezTo>
                    <a:pt x="50" y="45"/>
                    <a:pt x="50" y="45"/>
                    <a:pt x="50" y="45"/>
                  </a:cubicBezTo>
                  <a:cubicBezTo>
                    <a:pt x="50" y="28"/>
                    <a:pt x="50" y="28"/>
                    <a:pt x="50" y="28"/>
                  </a:cubicBezTo>
                  <a:cubicBezTo>
                    <a:pt x="52" y="28"/>
                    <a:pt x="54" y="27"/>
                    <a:pt x="55" y="27"/>
                  </a:cubicBezTo>
                  <a:cubicBezTo>
                    <a:pt x="55" y="45"/>
                    <a:pt x="55" y="45"/>
                    <a:pt x="55" y="45"/>
                  </a:cubicBezTo>
                  <a:cubicBezTo>
                    <a:pt x="78" y="45"/>
                    <a:pt x="78" y="45"/>
                    <a:pt x="78" y="45"/>
                  </a:cubicBezTo>
                  <a:cubicBezTo>
                    <a:pt x="78" y="0"/>
                    <a:pt x="78" y="0"/>
                    <a:pt x="78" y="0"/>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Subtitle 7">
            <a:extLst>
              <a:ext uri="{FF2B5EF4-FFF2-40B4-BE49-F238E27FC236}">
                <a16:creationId xmlns:a16="http://schemas.microsoft.com/office/drawing/2014/main" id="{2677516D-EDBE-479F-AE2A-32BA87C2618D}"/>
              </a:ext>
            </a:extLst>
          </p:cNvPr>
          <p:cNvSpPr txBox="1">
            <a:spLocks/>
          </p:cNvSpPr>
          <p:nvPr/>
        </p:nvSpPr>
        <p:spPr>
          <a:xfrm>
            <a:off x="7675095" y="5971043"/>
            <a:ext cx="3211380" cy="32869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accent4">
                    <a:lumMod val="40000"/>
                    <a:lumOff val="6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en-US" sz="1600" b="0" i="0" dirty="0">
                <a:solidFill>
                  <a:schemeClr val="accent1">
                    <a:lumMod val="40000"/>
                    <a:lumOff val="60000"/>
                  </a:schemeClr>
                </a:solidFill>
                <a:effectLst/>
              </a:rPr>
              <a:t>Workers' Compensation Division</a:t>
            </a:r>
          </a:p>
        </p:txBody>
      </p:sp>
    </p:spTree>
    <p:extLst>
      <p:ext uri="{BB962C8B-B14F-4D97-AF65-F5344CB8AC3E}">
        <p14:creationId xmlns:p14="http://schemas.microsoft.com/office/powerpoint/2010/main" val="123361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48FC-FB41-B7B8-AE62-8C5D3F776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46E81-B024-FAFD-BCB7-A7CFFE8CF533}"/>
              </a:ext>
            </a:extLst>
          </p:cNvPr>
          <p:cNvSpPr>
            <a:spLocks noGrp="1"/>
          </p:cNvSpPr>
          <p:nvPr>
            <p:ph type="title"/>
          </p:nvPr>
        </p:nvSpPr>
        <p:spPr>
          <a:xfrm>
            <a:off x="838200" y="365125"/>
            <a:ext cx="9875293" cy="906651"/>
          </a:xfrm>
        </p:spPr>
        <p:txBody>
          <a:bodyPr/>
          <a:lstStyle/>
          <a:p>
            <a:r>
              <a:rPr lang="en-US" dirty="0"/>
              <a:t>What Records will be Reviewed? (cont.)</a:t>
            </a:r>
          </a:p>
        </p:txBody>
      </p:sp>
      <p:sp>
        <p:nvSpPr>
          <p:cNvPr id="3" name="Content Placeholder 2">
            <a:extLst>
              <a:ext uri="{FF2B5EF4-FFF2-40B4-BE49-F238E27FC236}">
                <a16:creationId xmlns:a16="http://schemas.microsoft.com/office/drawing/2014/main" id="{03B338C7-AC3C-1EBE-203B-12758CBFA34D}"/>
              </a:ext>
            </a:extLst>
          </p:cNvPr>
          <p:cNvSpPr>
            <a:spLocks noGrp="1"/>
          </p:cNvSpPr>
          <p:nvPr>
            <p:ph idx="1"/>
          </p:nvPr>
        </p:nvSpPr>
        <p:spPr>
          <a:xfrm>
            <a:off x="838200" y="1825625"/>
            <a:ext cx="10515600" cy="4351338"/>
          </a:xfrm>
        </p:spPr>
        <p:txBody>
          <a:bodyPr>
            <a:noAutofit/>
          </a:bodyPr>
          <a:lstStyle/>
          <a:p>
            <a:pPr marL="0" indent="0" fontAlgn="ctr">
              <a:spcBef>
                <a:spcPts val="0"/>
              </a:spcBef>
              <a:spcAft>
                <a:spcPts val="600"/>
              </a:spcAft>
              <a:buNone/>
            </a:pPr>
            <a:r>
              <a:rPr lang="en-US" sz="2100" b="0" i="0" dirty="0">
                <a:solidFill>
                  <a:schemeClr val="tx2"/>
                </a:solidFill>
                <a:effectLst/>
                <a:latin typeface="Calibri" panose="020F0502020204030204" pitchFamily="34" charset="0"/>
              </a:rPr>
              <a:t>Tax forms for the audit period:</a:t>
            </a:r>
          </a:p>
          <a:p>
            <a:pPr marL="685800" marR="0">
              <a:spcBef>
                <a:spcPts val="0"/>
              </a:spcBef>
              <a:spcAft>
                <a:spcPts val="600"/>
              </a:spcAft>
            </a:pPr>
            <a:r>
              <a:rPr lang="en-US" sz="2100" dirty="0">
                <a:solidFill>
                  <a:schemeClr val="tx2"/>
                </a:solidFill>
                <a:effectLst/>
                <a:latin typeface="Calibri" panose="020F0502020204030204" pitchFamily="34" charset="0"/>
              </a:rPr>
              <a:t>Quarterly 941 and State Unemployment Wage Detail reports for the policy period</a:t>
            </a:r>
          </a:p>
          <a:p>
            <a:pPr lvl="1" fontAlgn="ctr">
              <a:spcBef>
                <a:spcPts val="0"/>
              </a:spcBef>
              <a:spcAft>
                <a:spcPts val="600"/>
              </a:spcAft>
            </a:pPr>
            <a:r>
              <a:rPr lang="en-US" sz="2100" dirty="0">
                <a:solidFill>
                  <a:schemeClr val="tx2"/>
                </a:solidFill>
                <a:effectLst/>
                <a:latin typeface="Calibri" panose="020F0502020204030204" pitchFamily="34" charset="0"/>
              </a:rPr>
              <a:t>If the 941 and/or UIA forms are not applicable, a copy of the most recent 1040C (both sides), 1065, 1120 or 990 is required.</a:t>
            </a:r>
          </a:p>
          <a:p>
            <a:pPr lvl="1" fontAlgn="ctr">
              <a:spcBef>
                <a:spcPts val="0"/>
              </a:spcBef>
              <a:spcAft>
                <a:spcPts val="600"/>
              </a:spcAft>
            </a:pPr>
            <a:endParaRPr lang="en-US" sz="2100" dirty="0">
              <a:solidFill>
                <a:schemeClr val="tx2"/>
              </a:solidFill>
              <a:effectLst/>
              <a:latin typeface="Calibri" panose="020F0502020204030204" pitchFamily="34" charset="0"/>
            </a:endParaRPr>
          </a:p>
          <a:p>
            <a:pPr marL="0" indent="0" fontAlgn="ctr">
              <a:spcBef>
                <a:spcPts val="0"/>
              </a:spcBef>
              <a:spcAft>
                <a:spcPts val="600"/>
              </a:spcAft>
              <a:buNone/>
            </a:pPr>
            <a:r>
              <a:rPr lang="en-US" sz="2100" b="0" i="0" dirty="0">
                <a:solidFill>
                  <a:schemeClr val="tx2"/>
                </a:solidFill>
                <a:effectLst/>
                <a:latin typeface="Calibri" panose="020F0502020204030204" pitchFamily="34" charset="0"/>
              </a:rPr>
              <a:t>Subcontractor/casual labor information during the audit period:</a:t>
            </a:r>
          </a:p>
          <a:p>
            <a:pPr lvl="1" fontAlgn="ctr">
              <a:spcBef>
                <a:spcPts val="0"/>
              </a:spcBef>
              <a:spcAft>
                <a:spcPts val="600"/>
              </a:spcAft>
            </a:pPr>
            <a:r>
              <a:rPr lang="en-US" sz="2100" dirty="0">
                <a:solidFill>
                  <a:schemeClr val="tx2"/>
                </a:solidFill>
                <a:effectLst/>
                <a:latin typeface="Calibri" panose="020F0502020204030204" pitchFamily="34" charset="0"/>
              </a:rPr>
              <a:t>Payment registers and 1099/1096 forms or profit and loss statement.</a:t>
            </a:r>
          </a:p>
          <a:p>
            <a:pPr lvl="1" fontAlgn="ctr">
              <a:spcBef>
                <a:spcPts val="0"/>
              </a:spcBef>
              <a:spcAft>
                <a:spcPts val="600"/>
              </a:spcAft>
            </a:pPr>
            <a:r>
              <a:rPr lang="en-US" sz="2100" dirty="0">
                <a:solidFill>
                  <a:schemeClr val="tx2"/>
                </a:solidFill>
                <a:effectLst/>
                <a:latin typeface="Calibri" panose="020F0502020204030204" pitchFamily="34" charset="0"/>
              </a:rPr>
              <a:t>Certificates of Insurance for each subcontractor used during the policy period.</a:t>
            </a:r>
          </a:p>
        </p:txBody>
      </p:sp>
      <p:sp>
        <p:nvSpPr>
          <p:cNvPr id="9" name="Slide Number Placeholder 8">
            <a:extLst>
              <a:ext uri="{FF2B5EF4-FFF2-40B4-BE49-F238E27FC236}">
                <a16:creationId xmlns:a16="http://schemas.microsoft.com/office/drawing/2014/main" id="{C1FEF97E-5941-F8F9-172E-DCFFE6F1E0AD}"/>
              </a:ext>
            </a:extLst>
          </p:cNvPr>
          <p:cNvSpPr>
            <a:spLocks noGrp="1"/>
          </p:cNvSpPr>
          <p:nvPr>
            <p:ph type="sldNum" sz="quarter" idx="12"/>
          </p:nvPr>
        </p:nvSpPr>
        <p:spPr/>
        <p:txBody>
          <a:bodyPr/>
          <a:lstStyle/>
          <a:p>
            <a:fld id="{4292E4A7-B690-49DD-96EF-C4F7814DA07B}" type="slidenum">
              <a:rPr lang="en-US" smtClean="0"/>
              <a:t>10</a:t>
            </a:fld>
            <a:endParaRPr lang="en-US" dirty="0"/>
          </a:p>
        </p:txBody>
      </p:sp>
    </p:spTree>
    <p:extLst>
      <p:ext uri="{BB962C8B-B14F-4D97-AF65-F5344CB8AC3E}">
        <p14:creationId xmlns:p14="http://schemas.microsoft.com/office/powerpoint/2010/main" val="381867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E34E82D6-5BD8-48E1-81B0-703EA1D4CD2F}"/>
              </a:ext>
            </a:extLst>
          </p:cNvPr>
          <p:cNvGrpSpPr/>
          <p:nvPr/>
        </p:nvGrpSpPr>
        <p:grpSpPr>
          <a:xfrm>
            <a:off x="914399" y="4053095"/>
            <a:ext cx="6673851" cy="347456"/>
            <a:chOff x="1052513" y="236538"/>
            <a:chExt cx="7043738" cy="366713"/>
          </a:xfrm>
          <a:solidFill>
            <a:schemeClr val="bg1"/>
          </a:solidFill>
        </p:grpSpPr>
        <p:sp>
          <p:nvSpPr>
            <p:cNvPr id="18" name="Freeform 17">
              <a:extLst>
                <a:ext uri="{FF2B5EF4-FFF2-40B4-BE49-F238E27FC236}">
                  <a16:creationId xmlns:a16="http://schemas.microsoft.com/office/drawing/2014/main" id="{D0EAC68A-179A-44B0-A237-FD303A061145}"/>
                </a:ext>
              </a:extLst>
            </p:cNvPr>
            <p:cNvSpPr>
              <a:spLocks/>
            </p:cNvSpPr>
            <p:nvPr/>
          </p:nvSpPr>
          <p:spPr bwMode="auto">
            <a:xfrm>
              <a:off x="1052513" y="269875"/>
              <a:ext cx="225425" cy="166688"/>
            </a:xfrm>
            <a:custGeom>
              <a:avLst/>
              <a:gdLst>
                <a:gd name="T0" fmla="*/ 5 w 60"/>
                <a:gd name="T1" fmla="*/ 44 h 44"/>
                <a:gd name="T2" fmla="*/ 32 w 60"/>
                <a:gd name="T3" fmla="*/ 19 h 44"/>
                <a:gd name="T4" fmla="*/ 60 w 60"/>
                <a:gd name="T5" fmla="*/ 19 h 44"/>
                <a:gd name="T6" fmla="*/ 42 w 60"/>
                <a:gd name="T7" fmla="*/ 1 h 44"/>
                <a:gd name="T8" fmla="*/ 38 w 60"/>
                <a:gd name="T9" fmla="*/ 0 h 44"/>
                <a:gd name="T10" fmla="*/ 34 w 60"/>
                <a:gd name="T11" fmla="*/ 1 h 44"/>
                <a:gd name="T12" fmla="*/ 2 w 60"/>
                <a:gd name="T13" fmla="*/ 34 h 44"/>
                <a:gd name="T14" fmla="*/ 2 w 60"/>
                <a:gd name="T15" fmla="*/ 42 h 44"/>
                <a:gd name="T16" fmla="*/ 5 w 6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5" y="44"/>
                  </a:moveTo>
                  <a:cubicBezTo>
                    <a:pt x="32" y="19"/>
                    <a:pt x="32" y="19"/>
                    <a:pt x="32" y="19"/>
                  </a:cubicBezTo>
                  <a:cubicBezTo>
                    <a:pt x="60" y="19"/>
                    <a:pt x="60" y="19"/>
                    <a:pt x="60" y="19"/>
                  </a:cubicBezTo>
                  <a:cubicBezTo>
                    <a:pt x="42" y="1"/>
                    <a:pt x="42" y="1"/>
                    <a:pt x="42" y="1"/>
                  </a:cubicBezTo>
                  <a:cubicBezTo>
                    <a:pt x="41" y="0"/>
                    <a:pt x="40" y="0"/>
                    <a:pt x="38" y="0"/>
                  </a:cubicBezTo>
                  <a:cubicBezTo>
                    <a:pt x="37" y="0"/>
                    <a:pt x="36" y="0"/>
                    <a:pt x="34" y="1"/>
                  </a:cubicBezTo>
                  <a:cubicBezTo>
                    <a:pt x="2" y="34"/>
                    <a:pt x="2" y="34"/>
                    <a:pt x="2" y="34"/>
                  </a:cubicBezTo>
                  <a:cubicBezTo>
                    <a:pt x="0" y="36"/>
                    <a:pt x="0" y="39"/>
                    <a:pt x="2" y="42"/>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2C5DE47B-33DC-4E18-A97D-48B40DBB321B}"/>
                </a:ext>
              </a:extLst>
            </p:cNvPr>
            <p:cNvSpPr>
              <a:spLocks/>
            </p:cNvSpPr>
            <p:nvPr/>
          </p:nvSpPr>
          <p:spPr bwMode="auto">
            <a:xfrm>
              <a:off x="1100138" y="441325"/>
              <a:ext cx="144463" cy="117475"/>
            </a:xfrm>
            <a:custGeom>
              <a:avLst/>
              <a:gdLst>
                <a:gd name="T0" fmla="*/ 38 w 38"/>
                <a:gd name="T1" fmla="*/ 21 h 31"/>
                <a:gd name="T2" fmla="*/ 29 w 38"/>
                <a:gd name="T3" fmla="*/ 11 h 31"/>
                <a:gd name="T4" fmla="*/ 29 w 38"/>
                <a:gd name="T5" fmla="*/ 0 h 31"/>
                <a:gd name="T6" fmla="*/ 14 w 38"/>
                <a:gd name="T7" fmla="*/ 3 h 31"/>
                <a:gd name="T8" fmla="*/ 0 w 38"/>
                <a:gd name="T9" fmla="*/ 8 h 31"/>
                <a:gd name="T10" fmla="*/ 21 w 38"/>
                <a:gd name="T11" fmla="*/ 29 h 31"/>
                <a:gd name="T12" fmla="*/ 25 w 38"/>
                <a:gd name="T13" fmla="*/ 31 h 31"/>
                <a:gd name="T14" fmla="*/ 29 w 38"/>
                <a:gd name="T15" fmla="*/ 29 h 31"/>
                <a:gd name="T16" fmla="*/ 38 w 38"/>
                <a:gd name="T1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1">
                  <a:moveTo>
                    <a:pt x="38" y="21"/>
                  </a:moveTo>
                  <a:cubicBezTo>
                    <a:pt x="29" y="11"/>
                    <a:pt x="29" y="11"/>
                    <a:pt x="29" y="11"/>
                  </a:cubicBezTo>
                  <a:cubicBezTo>
                    <a:pt x="29" y="0"/>
                    <a:pt x="29" y="0"/>
                    <a:pt x="29" y="0"/>
                  </a:cubicBezTo>
                  <a:cubicBezTo>
                    <a:pt x="29" y="0"/>
                    <a:pt x="19" y="1"/>
                    <a:pt x="14" y="3"/>
                  </a:cubicBezTo>
                  <a:cubicBezTo>
                    <a:pt x="8" y="5"/>
                    <a:pt x="0" y="8"/>
                    <a:pt x="0" y="8"/>
                  </a:cubicBezTo>
                  <a:cubicBezTo>
                    <a:pt x="21" y="29"/>
                    <a:pt x="21" y="29"/>
                    <a:pt x="21" y="29"/>
                  </a:cubicBezTo>
                  <a:cubicBezTo>
                    <a:pt x="23" y="30"/>
                    <a:pt x="24" y="31"/>
                    <a:pt x="25" y="31"/>
                  </a:cubicBezTo>
                  <a:cubicBezTo>
                    <a:pt x="27" y="31"/>
                    <a:pt x="28" y="30"/>
                    <a:pt x="29" y="29"/>
                  </a:cubicBezTo>
                  <a:lnTo>
                    <a:pt x="3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BD941909-524B-461D-A7A5-4BD84C905069}"/>
                </a:ext>
              </a:extLst>
            </p:cNvPr>
            <p:cNvSpPr>
              <a:spLocks/>
            </p:cNvSpPr>
            <p:nvPr/>
          </p:nvSpPr>
          <p:spPr bwMode="auto">
            <a:xfrm>
              <a:off x="1247775" y="376238"/>
              <a:ext cx="90488" cy="30163"/>
            </a:xfrm>
            <a:custGeom>
              <a:avLst/>
              <a:gdLst>
                <a:gd name="T0" fmla="*/ 12 w 24"/>
                <a:gd name="T1" fmla="*/ 7 h 8"/>
                <a:gd name="T2" fmla="*/ 24 w 24"/>
                <a:gd name="T3" fmla="*/ 7 h 8"/>
                <a:gd name="T4" fmla="*/ 23 w 24"/>
                <a:gd name="T5" fmla="*/ 6 h 8"/>
                <a:gd name="T6" fmla="*/ 17 w 24"/>
                <a:gd name="T7" fmla="*/ 0 h 8"/>
                <a:gd name="T8" fmla="*/ 0 w 24"/>
                <a:gd name="T9" fmla="*/ 0 h 8"/>
                <a:gd name="T10" fmla="*/ 0 w 24"/>
                <a:gd name="T11" fmla="*/ 8 h 8"/>
                <a:gd name="T12" fmla="*/ 12 w 2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12" y="7"/>
                  </a:moveTo>
                  <a:cubicBezTo>
                    <a:pt x="18" y="7"/>
                    <a:pt x="24" y="7"/>
                    <a:pt x="24" y="7"/>
                  </a:cubicBezTo>
                  <a:cubicBezTo>
                    <a:pt x="23" y="6"/>
                    <a:pt x="23" y="6"/>
                    <a:pt x="23" y="6"/>
                  </a:cubicBezTo>
                  <a:cubicBezTo>
                    <a:pt x="17" y="0"/>
                    <a:pt x="17" y="0"/>
                    <a:pt x="17" y="0"/>
                  </a:cubicBezTo>
                  <a:cubicBezTo>
                    <a:pt x="0" y="0"/>
                    <a:pt x="0" y="0"/>
                    <a:pt x="0" y="0"/>
                  </a:cubicBezTo>
                  <a:cubicBezTo>
                    <a:pt x="0" y="8"/>
                    <a:pt x="0" y="8"/>
                    <a:pt x="0" y="8"/>
                  </a:cubicBezTo>
                  <a:cubicBezTo>
                    <a:pt x="0" y="8"/>
                    <a:pt x="7" y="8"/>
                    <a:pt x="1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DB9EF235-EAE3-4EAF-B0EC-94B9311329C3}"/>
                </a:ext>
              </a:extLst>
            </p:cNvPr>
            <p:cNvSpPr>
              <a:spLocks/>
            </p:cNvSpPr>
            <p:nvPr/>
          </p:nvSpPr>
          <p:spPr bwMode="auto">
            <a:xfrm>
              <a:off x="1108075" y="357188"/>
              <a:ext cx="101600" cy="95250"/>
            </a:xfrm>
            <a:custGeom>
              <a:avLst/>
              <a:gdLst>
                <a:gd name="T0" fmla="*/ 14 w 27"/>
                <a:gd name="T1" fmla="*/ 19 h 25"/>
                <a:gd name="T2" fmla="*/ 0 w 27"/>
                <a:gd name="T3" fmla="*/ 25 h 25"/>
                <a:gd name="T4" fmla="*/ 27 w 27"/>
                <a:gd name="T5" fmla="*/ 0 h 25"/>
                <a:gd name="T6" fmla="*/ 27 w 27"/>
                <a:gd name="T7" fmla="*/ 15 h 25"/>
                <a:gd name="T8" fmla="*/ 14 w 27"/>
                <a:gd name="T9" fmla="*/ 19 h 25"/>
              </a:gdLst>
              <a:ahLst/>
              <a:cxnLst>
                <a:cxn ang="0">
                  <a:pos x="T0" y="T1"/>
                </a:cxn>
                <a:cxn ang="0">
                  <a:pos x="T2" y="T3"/>
                </a:cxn>
                <a:cxn ang="0">
                  <a:pos x="T4" y="T5"/>
                </a:cxn>
                <a:cxn ang="0">
                  <a:pos x="T6" y="T7"/>
                </a:cxn>
                <a:cxn ang="0">
                  <a:pos x="T8" y="T9"/>
                </a:cxn>
              </a:cxnLst>
              <a:rect l="0" t="0" r="r" b="b"/>
              <a:pathLst>
                <a:path w="27" h="25">
                  <a:moveTo>
                    <a:pt x="14" y="19"/>
                  </a:moveTo>
                  <a:cubicBezTo>
                    <a:pt x="3" y="23"/>
                    <a:pt x="0" y="25"/>
                    <a:pt x="0" y="25"/>
                  </a:cubicBezTo>
                  <a:cubicBezTo>
                    <a:pt x="27" y="0"/>
                    <a:pt x="27" y="0"/>
                    <a:pt x="27" y="0"/>
                  </a:cubicBezTo>
                  <a:cubicBezTo>
                    <a:pt x="27" y="15"/>
                    <a:pt x="27" y="15"/>
                    <a:pt x="27" y="15"/>
                  </a:cubicBezTo>
                  <a:cubicBezTo>
                    <a:pt x="27" y="15"/>
                    <a:pt x="23" y="16"/>
                    <a:pt x="1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FAC744DF-CC8E-47B0-9E4C-478D3A1663DB}"/>
                </a:ext>
              </a:extLst>
            </p:cNvPr>
            <p:cNvSpPr>
              <a:spLocks/>
            </p:cNvSpPr>
            <p:nvPr/>
          </p:nvSpPr>
          <p:spPr bwMode="auto">
            <a:xfrm>
              <a:off x="1247775" y="436563"/>
              <a:ext cx="76200" cy="76200"/>
            </a:xfrm>
            <a:custGeom>
              <a:avLst/>
              <a:gdLst>
                <a:gd name="T0" fmla="*/ 20 w 20"/>
                <a:gd name="T1" fmla="*/ 1 h 20"/>
                <a:gd name="T2" fmla="*/ 11 w 20"/>
                <a:gd name="T3" fmla="*/ 0 h 20"/>
                <a:gd name="T4" fmla="*/ 0 w 20"/>
                <a:gd name="T5" fmla="*/ 0 h 20"/>
                <a:gd name="T6" fmla="*/ 0 w 20"/>
                <a:gd name="T7" fmla="*/ 20 h 20"/>
                <a:gd name="T8" fmla="*/ 20 w 20"/>
                <a:gd name="T9" fmla="*/ 1 h 20"/>
              </a:gdLst>
              <a:ahLst/>
              <a:cxnLst>
                <a:cxn ang="0">
                  <a:pos x="T0" y="T1"/>
                </a:cxn>
                <a:cxn ang="0">
                  <a:pos x="T2" y="T3"/>
                </a:cxn>
                <a:cxn ang="0">
                  <a:pos x="T4" y="T5"/>
                </a:cxn>
                <a:cxn ang="0">
                  <a:pos x="T6" y="T7"/>
                </a:cxn>
                <a:cxn ang="0">
                  <a:pos x="T8" y="T9"/>
                </a:cxn>
              </a:cxnLst>
              <a:rect l="0" t="0" r="r" b="b"/>
              <a:pathLst>
                <a:path w="20" h="20">
                  <a:moveTo>
                    <a:pt x="20" y="1"/>
                  </a:moveTo>
                  <a:cubicBezTo>
                    <a:pt x="20" y="1"/>
                    <a:pt x="13" y="0"/>
                    <a:pt x="11" y="0"/>
                  </a:cubicBezTo>
                  <a:cubicBezTo>
                    <a:pt x="9" y="0"/>
                    <a:pt x="0" y="0"/>
                    <a:pt x="0" y="0"/>
                  </a:cubicBezTo>
                  <a:cubicBezTo>
                    <a:pt x="0" y="20"/>
                    <a:pt x="0" y="20"/>
                    <a:pt x="0" y="20"/>
                  </a:cubicBezTo>
                  <a:lnTo>
                    <a:pt x="2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02488A3E-21EA-4C11-8FD7-3E96B79DF786}"/>
                </a:ext>
              </a:extLst>
            </p:cNvPr>
            <p:cNvSpPr>
              <a:spLocks/>
            </p:cNvSpPr>
            <p:nvPr/>
          </p:nvSpPr>
          <p:spPr bwMode="auto">
            <a:xfrm>
              <a:off x="1052513" y="406400"/>
              <a:ext cx="312738" cy="92075"/>
            </a:xfrm>
            <a:custGeom>
              <a:avLst/>
              <a:gdLst>
                <a:gd name="T0" fmla="*/ 0 w 83"/>
                <a:gd name="T1" fmla="*/ 24 h 24"/>
                <a:gd name="T2" fmla="*/ 44 w 83"/>
                <a:gd name="T3" fmla="*/ 8 h 24"/>
                <a:gd name="T4" fmla="*/ 79 w 83"/>
                <a:gd name="T5" fmla="*/ 8 h 24"/>
                <a:gd name="T6" fmla="*/ 82 w 83"/>
                <a:gd name="T7" fmla="*/ 5 h 24"/>
                <a:gd name="T8" fmla="*/ 82 w 83"/>
                <a:gd name="T9" fmla="*/ 2 h 24"/>
                <a:gd name="T10" fmla="*/ 42 w 83"/>
                <a:gd name="T11" fmla="*/ 4 h 24"/>
                <a:gd name="T12" fmla="*/ 0 w 83"/>
                <a:gd name="T13" fmla="*/ 23 h 24"/>
                <a:gd name="T14" fmla="*/ 0 w 8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4">
                  <a:moveTo>
                    <a:pt x="0" y="24"/>
                  </a:moveTo>
                  <a:cubicBezTo>
                    <a:pt x="0" y="24"/>
                    <a:pt x="17" y="11"/>
                    <a:pt x="44" y="8"/>
                  </a:cubicBezTo>
                  <a:cubicBezTo>
                    <a:pt x="61" y="5"/>
                    <a:pt x="79" y="8"/>
                    <a:pt x="79" y="8"/>
                  </a:cubicBezTo>
                  <a:cubicBezTo>
                    <a:pt x="79" y="8"/>
                    <a:pt x="81" y="7"/>
                    <a:pt x="82" y="5"/>
                  </a:cubicBezTo>
                  <a:cubicBezTo>
                    <a:pt x="83" y="3"/>
                    <a:pt x="82" y="2"/>
                    <a:pt x="82" y="2"/>
                  </a:cubicBezTo>
                  <a:cubicBezTo>
                    <a:pt x="82" y="2"/>
                    <a:pt x="65" y="0"/>
                    <a:pt x="42" y="4"/>
                  </a:cubicBezTo>
                  <a:cubicBezTo>
                    <a:pt x="16" y="8"/>
                    <a:pt x="0" y="23"/>
                    <a:pt x="0" y="23"/>
                  </a:cubicBez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F309D44F-343A-4F6E-BAB9-B70CFF024A3A}"/>
                </a:ext>
              </a:extLst>
            </p:cNvPr>
            <p:cNvSpPr>
              <a:spLocks noEditPoints="1"/>
            </p:cNvSpPr>
            <p:nvPr/>
          </p:nvSpPr>
          <p:spPr bwMode="auto">
            <a:xfrm>
              <a:off x="1406525" y="342900"/>
              <a:ext cx="128588" cy="142875"/>
            </a:xfrm>
            <a:custGeom>
              <a:avLst/>
              <a:gdLst>
                <a:gd name="T0" fmla="*/ 21 w 81"/>
                <a:gd name="T1" fmla="*/ 59 h 90"/>
                <a:gd name="T2" fmla="*/ 59 w 81"/>
                <a:gd name="T3" fmla="*/ 59 h 90"/>
                <a:gd name="T4" fmla="*/ 40 w 81"/>
                <a:gd name="T5" fmla="*/ 9 h 90"/>
                <a:gd name="T6" fmla="*/ 21 w 81"/>
                <a:gd name="T7" fmla="*/ 59 h 90"/>
                <a:gd name="T8" fmla="*/ 45 w 81"/>
                <a:gd name="T9" fmla="*/ 0 h 90"/>
                <a:gd name="T10" fmla="*/ 81 w 81"/>
                <a:gd name="T11" fmla="*/ 90 h 90"/>
                <a:gd name="T12" fmla="*/ 71 w 81"/>
                <a:gd name="T13" fmla="*/ 90 h 90"/>
                <a:gd name="T14" fmla="*/ 62 w 81"/>
                <a:gd name="T15" fmla="*/ 66 h 90"/>
                <a:gd name="T16" fmla="*/ 19 w 81"/>
                <a:gd name="T17" fmla="*/ 66 h 90"/>
                <a:gd name="T18" fmla="*/ 9 w 81"/>
                <a:gd name="T19" fmla="*/ 90 h 90"/>
                <a:gd name="T20" fmla="*/ 0 w 81"/>
                <a:gd name="T21" fmla="*/ 90 h 90"/>
                <a:gd name="T22" fmla="*/ 35 w 81"/>
                <a:gd name="T23" fmla="*/ 0 h 90"/>
                <a:gd name="T24" fmla="*/ 45 w 81"/>
                <a:gd name="T2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0">
                  <a:moveTo>
                    <a:pt x="21" y="59"/>
                  </a:moveTo>
                  <a:lnTo>
                    <a:pt x="59" y="59"/>
                  </a:lnTo>
                  <a:lnTo>
                    <a:pt x="40" y="9"/>
                  </a:lnTo>
                  <a:lnTo>
                    <a:pt x="21" y="59"/>
                  </a:lnTo>
                  <a:close/>
                  <a:moveTo>
                    <a:pt x="45" y="0"/>
                  </a:moveTo>
                  <a:lnTo>
                    <a:pt x="81" y="90"/>
                  </a:lnTo>
                  <a:lnTo>
                    <a:pt x="71" y="90"/>
                  </a:lnTo>
                  <a:lnTo>
                    <a:pt x="62" y="66"/>
                  </a:lnTo>
                  <a:lnTo>
                    <a:pt x="19" y="66"/>
                  </a:lnTo>
                  <a:lnTo>
                    <a:pt x="9" y="90"/>
                  </a:lnTo>
                  <a:lnTo>
                    <a:pt x="0" y="90"/>
                  </a:lnTo>
                  <a:lnTo>
                    <a:pt x="35"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6257E72F-8A20-41D2-8E40-EBF7F5DDCD34}"/>
                </a:ext>
              </a:extLst>
            </p:cNvPr>
            <p:cNvSpPr>
              <a:spLocks/>
            </p:cNvSpPr>
            <p:nvPr/>
          </p:nvSpPr>
          <p:spPr bwMode="auto">
            <a:xfrm>
              <a:off x="1546225" y="376238"/>
              <a:ext cx="93663" cy="114300"/>
            </a:xfrm>
            <a:custGeom>
              <a:avLst/>
              <a:gdLst>
                <a:gd name="T0" fmla="*/ 14 w 25"/>
                <a:gd name="T1" fmla="*/ 0 h 30"/>
                <a:gd name="T2" fmla="*/ 25 w 25"/>
                <a:gd name="T3" fmla="*/ 6 h 30"/>
                <a:gd name="T4" fmla="*/ 23 w 25"/>
                <a:gd name="T5" fmla="*/ 8 h 30"/>
                <a:gd name="T6" fmla="*/ 14 w 25"/>
                <a:gd name="T7" fmla="*/ 3 h 30"/>
                <a:gd name="T8" fmla="*/ 4 w 25"/>
                <a:gd name="T9" fmla="*/ 15 h 30"/>
                <a:gd name="T10" fmla="*/ 14 w 25"/>
                <a:gd name="T11" fmla="*/ 27 h 30"/>
                <a:gd name="T12" fmla="*/ 23 w 25"/>
                <a:gd name="T13" fmla="*/ 22 h 30"/>
                <a:gd name="T14" fmla="*/ 25 w 25"/>
                <a:gd name="T15" fmla="*/ 24 h 30"/>
                <a:gd name="T16" fmla="*/ 14 w 25"/>
                <a:gd name="T17" fmla="*/ 30 h 30"/>
                <a:gd name="T18" fmla="*/ 0 w 25"/>
                <a:gd name="T19" fmla="*/ 15 h 30"/>
                <a:gd name="T20" fmla="*/ 14 w 25"/>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0">
                  <a:moveTo>
                    <a:pt x="14" y="0"/>
                  </a:moveTo>
                  <a:cubicBezTo>
                    <a:pt x="19" y="0"/>
                    <a:pt x="23" y="3"/>
                    <a:pt x="25" y="6"/>
                  </a:cubicBezTo>
                  <a:cubicBezTo>
                    <a:pt x="23" y="8"/>
                    <a:pt x="23" y="8"/>
                    <a:pt x="23" y="8"/>
                  </a:cubicBezTo>
                  <a:cubicBezTo>
                    <a:pt x="21" y="5"/>
                    <a:pt x="18" y="3"/>
                    <a:pt x="14" y="3"/>
                  </a:cubicBezTo>
                  <a:cubicBezTo>
                    <a:pt x="8" y="3"/>
                    <a:pt x="4" y="8"/>
                    <a:pt x="4" y="15"/>
                  </a:cubicBezTo>
                  <a:cubicBezTo>
                    <a:pt x="4" y="22"/>
                    <a:pt x="8" y="27"/>
                    <a:pt x="14" y="27"/>
                  </a:cubicBezTo>
                  <a:cubicBezTo>
                    <a:pt x="18" y="27"/>
                    <a:pt x="21" y="25"/>
                    <a:pt x="23" y="22"/>
                  </a:cubicBezTo>
                  <a:cubicBezTo>
                    <a:pt x="25" y="24"/>
                    <a:pt x="25" y="24"/>
                    <a:pt x="25" y="24"/>
                  </a:cubicBezTo>
                  <a:cubicBezTo>
                    <a:pt x="23" y="28"/>
                    <a:pt x="19" y="30"/>
                    <a:pt x="14" y="30"/>
                  </a:cubicBezTo>
                  <a:cubicBezTo>
                    <a:pt x="6" y="30"/>
                    <a:pt x="0" y="24"/>
                    <a:pt x="0" y="15"/>
                  </a:cubicBezTo>
                  <a:cubicBezTo>
                    <a:pt x="0" y="6"/>
                    <a:pt x="6"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FC5A6173-931F-434F-97EC-4AD6E49EAA8F}"/>
                </a:ext>
              </a:extLst>
            </p:cNvPr>
            <p:cNvSpPr>
              <a:spLocks/>
            </p:cNvSpPr>
            <p:nvPr/>
          </p:nvSpPr>
          <p:spPr bwMode="auto">
            <a:xfrm>
              <a:off x="1654175" y="376238"/>
              <a:ext cx="95250" cy="114300"/>
            </a:xfrm>
            <a:custGeom>
              <a:avLst/>
              <a:gdLst>
                <a:gd name="T0" fmla="*/ 13 w 25"/>
                <a:gd name="T1" fmla="*/ 0 h 30"/>
                <a:gd name="T2" fmla="*/ 25 w 25"/>
                <a:gd name="T3" fmla="*/ 6 h 30"/>
                <a:gd name="T4" fmla="*/ 22 w 25"/>
                <a:gd name="T5" fmla="*/ 8 h 30"/>
                <a:gd name="T6" fmla="*/ 13 w 25"/>
                <a:gd name="T7" fmla="*/ 3 h 30"/>
                <a:gd name="T8" fmla="*/ 3 w 25"/>
                <a:gd name="T9" fmla="*/ 15 h 30"/>
                <a:gd name="T10" fmla="*/ 13 w 25"/>
                <a:gd name="T11" fmla="*/ 27 h 30"/>
                <a:gd name="T12" fmla="*/ 22 w 25"/>
                <a:gd name="T13" fmla="*/ 22 h 30"/>
                <a:gd name="T14" fmla="*/ 25 w 25"/>
                <a:gd name="T15" fmla="*/ 24 h 30"/>
                <a:gd name="T16" fmla="*/ 13 w 25"/>
                <a:gd name="T17" fmla="*/ 30 h 30"/>
                <a:gd name="T18" fmla="*/ 0 w 25"/>
                <a:gd name="T19" fmla="*/ 15 h 30"/>
                <a:gd name="T20" fmla="*/ 13 w 25"/>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0">
                  <a:moveTo>
                    <a:pt x="13" y="0"/>
                  </a:moveTo>
                  <a:cubicBezTo>
                    <a:pt x="18" y="0"/>
                    <a:pt x="22" y="3"/>
                    <a:pt x="25" y="6"/>
                  </a:cubicBezTo>
                  <a:cubicBezTo>
                    <a:pt x="22" y="8"/>
                    <a:pt x="22" y="8"/>
                    <a:pt x="22" y="8"/>
                  </a:cubicBezTo>
                  <a:cubicBezTo>
                    <a:pt x="20" y="5"/>
                    <a:pt x="17" y="3"/>
                    <a:pt x="13" y="3"/>
                  </a:cubicBezTo>
                  <a:cubicBezTo>
                    <a:pt x="7" y="3"/>
                    <a:pt x="3" y="8"/>
                    <a:pt x="3" y="15"/>
                  </a:cubicBezTo>
                  <a:cubicBezTo>
                    <a:pt x="3" y="22"/>
                    <a:pt x="7" y="27"/>
                    <a:pt x="13" y="27"/>
                  </a:cubicBezTo>
                  <a:cubicBezTo>
                    <a:pt x="17" y="27"/>
                    <a:pt x="20" y="25"/>
                    <a:pt x="22" y="22"/>
                  </a:cubicBezTo>
                  <a:cubicBezTo>
                    <a:pt x="25" y="24"/>
                    <a:pt x="25" y="24"/>
                    <a:pt x="25" y="24"/>
                  </a:cubicBezTo>
                  <a:cubicBezTo>
                    <a:pt x="22" y="28"/>
                    <a:pt x="18" y="30"/>
                    <a:pt x="13" y="30"/>
                  </a:cubicBezTo>
                  <a:cubicBezTo>
                    <a:pt x="5" y="30"/>
                    <a:pt x="0" y="24"/>
                    <a:pt x="0" y="15"/>
                  </a:cubicBezTo>
                  <a:cubicBezTo>
                    <a:pt x="0" y="6"/>
                    <a:pt x="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9CFCA1AD-AD41-42DA-9A4A-7420C4E5F5C3}"/>
                </a:ext>
              </a:extLst>
            </p:cNvPr>
            <p:cNvSpPr>
              <a:spLocks noEditPoints="1"/>
            </p:cNvSpPr>
            <p:nvPr/>
          </p:nvSpPr>
          <p:spPr bwMode="auto">
            <a:xfrm>
              <a:off x="1768475" y="334963"/>
              <a:ext cx="19050" cy="150813"/>
            </a:xfrm>
            <a:custGeom>
              <a:avLst/>
              <a:gdLst>
                <a:gd name="T0" fmla="*/ 1 w 5"/>
                <a:gd name="T1" fmla="*/ 12 h 40"/>
                <a:gd name="T2" fmla="*/ 4 w 5"/>
                <a:gd name="T3" fmla="*/ 12 h 40"/>
                <a:gd name="T4" fmla="*/ 4 w 5"/>
                <a:gd name="T5" fmla="*/ 40 h 40"/>
                <a:gd name="T6" fmla="*/ 1 w 5"/>
                <a:gd name="T7" fmla="*/ 40 h 40"/>
                <a:gd name="T8" fmla="*/ 1 w 5"/>
                <a:gd name="T9" fmla="*/ 12 h 40"/>
                <a:gd name="T10" fmla="*/ 2 w 5"/>
                <a:gd name="T11" fmla="*/ 0 h 40"/>
                <a:gd name="T12" fmla="*/ 5 w 5"/>
                <a:gd name="T13" fmla="*/ 3 h 40"/>
                <a:gd name="T14" fmla="*/ 2 w 5"/>
                <a:gd name="T15" fmla="*/ 5 h 40"/>
                <a:gd name="T16" fmla="*/ 0 w 5"/>
                <a:gd name="T17" fmla="*/ 3 h 40"/>
                <a:gd name="T18" fmla="*/ 2 w 5"/>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0">
                  <a:moveTo>
                    <a:pt x="1" y="12"/>
                  </a:moveTo>
                  <a:cubicBezTo>
                    <a:pt x="4" y="12"/>
                    <a:pt x="4" y="12"/>
                    <a:pt x="4" y="12"/>
                  </a:cubicBezTo>
                  <a:cubicBezTo>
                    <a:pt x="4" y="40"/>
                    <a:pt x="4" y="40"/>
                    <a:pt x="4" y="40"/>
                  </a:cubicBezTo>
                  <a:cubicBezTo>
                    <a:pt x="1" y="40"/>
                    <a:pt x="1" y="40"/>
                    <a:pt x="1" y="40"/>
                  </a:cubicBezTo>
                  <a:lnTo>
                    <a:pt x="1" y="12"/>
                  </a:lnTo>
                  <a:close/>
                  <a:moveTo>
                    <a:pt x="2" y="0"/>
                  </a:moveTo>
                  <a:cubicBezTo>
                    <a:pt x="4" y="0"/>
                    <a:pt x="5" y="2"/>
                    <a:pt x="5" y="3"/>
                  </a:cubicBezTo>
                  <a:cubicBezTo>
                    <a:pt x="5" y="4"/>
                    <a:pt x="4" y="5"/>
                    <a:pt x="2" y="5"/>
                  </a:cubicBezTo>
                  <a:cubicBezTo>
                    <a:pt x="1" y="5"/>
                    <a:pt x="0" y="4"/>
                    <a:pt x="0" y="3"/>
                  </a:cubicBezTo>
                  <a:cubicBezTo>
                    <a:pt x="0" y="2"/>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2B75EC11-B0C2-4813-811A-DBDD79B2CA0C}"/>
                </a:ext>
              </a:extLst>
            </p:cNvPr>
            <p:cNvSpPr>
              <a:spLocks noEditPoints="1"/>
            </p:cNvSpPr>
            <p:nvPr/>
          </p:nvSpPr>
          <p:spPr bwMode="auto">
            <a:xfrm>
              <a:off x="1804988" y="334963"/>
              <a:ext cx="95250" cy="155575"/>
            </a:xfrm>
            <a:custGeom>
              <a:avLst/>
              <a:gdLst>
                <a:gd name="T0" fmla="*/ 13 w 25"/>
                <a:gd name="T1" fmla="*/ 38 h 41"/>
                <a:gd name="T2" fmla="*/ 22 w 25"/>
                <a:gd name="T3" fmla="*/ 34 h 41"/>
                <a:gd name="T4" fmla="*/ 22 w 25"/>
                <a:gd name="T5" fmla="*/ 19 h 41"/>
                <a:gd name="T6" fmla="*/ 13 w 25"/>
                <a:gd name="T7" fmla="*/ 14 h 41"/>
                <a:gd name="T8" fmla="*/ 4 w 25"/>
                <a:gd name="T9" fmla="*/ 26 h 41"/>
                <a:gd name="T10" fmla="*/ 13 w 25"/>
                <a:gd name="T11" fmla="*/ 38 h 41"/>
                <a:gd name="T12" fmla="*/ 22 w 25"/>
                <a:gd name="T13" fmla="*/ 37 h 41"/>
                <a:gd name="T14" fmla="*/ 13 w 25"/>
                <a:gd name="T15" fmla="*/ 41 h 41"/>
                <a:gd name="T16" fmla="*/ 0 w 25"/>
                <a:gd name="T17" fmla="*/ 26 h 41"/>
                <a:gd name="T18" fmla="*/ 13 w 25"/>
                <a:gd name="T19" fmla="*/ 11 h 41"/>
                <a:gd name="T20" fmla="*/ 22 w 25"/>
                <a:gd name="T21" fmla="*/ 15 h 41"/>
                <a:gd name="T22" fmla="*/ 22 w 25"/>
                <a:gd name="T23" fmla="*/ 0 h 41"/>
                <a:gd name="T24" fmla="*/ 25 w 25"/>
                <a:gd name="T25" fmla="*/ 0 h 41"/>
                <a:gd name="T26" fmla="*/ 25 w 25"/>
                <a:gd name="T27" fmla="*/ 40 h 41"/>
                <a:gd name="T28" fmla="*/ 22 w 25"/>
                <a:gd name="T29" fmla="*/ 40 h 41"/>
                <a:gd name="T30" fmla="*/ 22 w 25"/>
                <a:gd name="T3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13" y="38"/>
                  </a:moveTo>
                  <a:cubicBezTo>
                    <a:pt x="16" y="38"/>
                    <a:pt x="20" y="36"/>
                    <a:pt x="22" y="34"/>
                  </a:cubicBezTo>
                  <a:cubicBezTo>
                    <a:pt x="22" y="19"/>
                    <a:pt x="22" y="19"/>
                    <a:pt x="22" y="19"/>
                  </a:cubicBezTo>
                  <a:cubicBezTo>
                    <a:pt x="20" y="16"/>
                    <a:pt x="16" y="14"/>
                    <a:pt x="13" y="14"/>
                  </a:cubicBezTo>
                  <a:cubicBezTo>
                    <a:pt x="7" y="14"/>
                    <a:pt x="4" y="19"/>
                    <a:pt x="4" y="26"/>
                  </a:cubicBezTo>
                  <a:cubicBezTo>
                    <a:pt x="4" y="34"/>
                    <a:pt x="7" y="38"/>
                    <a:pt x="13" y="38"/>
                  </a:cubicBezTo>
                  <a:moveTo>
                    <a:pt x="22" y="37"/>
                  </a:moveTo>
                  <a:cubicBezTo>
                    <a:pt x="20" y="39"/>
                    <a:pt x="16" y="41"/>
                    <a:pt x="13" y="41"/>
                  </a:cubicBezTo>
                  <a:cubicBezTo>
                    <a:pt x="5" y="41"/>
                    <a:pt x="0" y="35"/>
                    <a:pt x="0" y="26"/>
                  </a:cubicBezTo>
                  <a:cubicBezTo>
                    <a:pt x="0" y="17"/>
                    <a:pt x="5" y="11"/>
                    <a:pt x="13" y="11"/>
                  </a:cubicBezTo>
                  <a:cubicBezTo>
                    <a:pt x="16" y="11"/>
                    <a:pt x="20" y="13"/>
                    <a:pt x="22" y="15"/>
                  </a:cubicBezTo>
                  <a:cubicBezTo>
                    <a:pt x="22" y="0"/>
                    <a:pt x="22" y="0"/>
                    <a:pt x="22" y="0"/>
                  </a:cubicBezTo>
                  <a:cubicBezTo>
                    <a:pt x="25" y="0"/>
                    <a:pt x="25" y="0"/>
                    <a:pt x="25" y="0"/>
                  </a:cubicBezTo>
                  <a:cubicBezTo>
                    <a:pt x="25" y="40"/>
                    <a:pt x="25" y="40"/>
                    <a:pt x="25" y="40"/>
                  </a:cubicBezTo>
                  <a:cubicBezTo>
                    <a:pt x="22" y="40"/>
                    <a:pt x="22" y="40"/>
                    <a:pt x="22" y="40"/>
                  </a:cubicBezTo>
                  <a:lnTo>
                    <a:pt x="2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E19DE98D-2357-4AA4-91B5-1D96C3C237BA}"/>
                </a:ext>
              </a:extLst>
            </p:cNvPr>
            <p:cNvSpPr>
              <a:spLocks noEditPoints="1"/>
            </p:cNvSpPr>
            <p:nvPr/>
          </p:nvSpPr>
          <p:spPr bwMode="auto">
            <a:xfrm>
              <a:off x="1922463" y="376238"/>
              <a:ext cx="101600" cy="114300"/>
            </a:xfrm>
            <a:custGeom>
              <a:avLst/>
              <a:gdLst>
                <a:gd name="T0" fmla="*/ 23 w 27"/>
                <a:gd name="T1" fmla="*/ 13 h 30"/>
                <a:gd name="T2" fmla="*/ 13 w 27"/>
                <a:gd name="T3" fmla="*/ 3 h 30"/>
                <a:gd name="T4" fmla="*/ 4 w 27"/>
                <a:gd name="T5" fmla="*/ 13 h 30"/>
                <a:gd name="T6" fmla="*/ 23 w 27"/>
                <a:gd name="T7" fmla="*/ 13 h 30"/>
                <a:gd name="T8" fmla="*/ 0 w 27"/>
                <a:gd name="T9" fmla="*/ 15 h 30"/>
                <a:gd name="T10" fmla="*/ 13 w 27"/>
                <a:gd name="T11" fmla="*/ 0 h 30"/>
                <a:gd name="T12" fmla="*/ 27 w 27"/>
                <a:gd name="T13" fmla="*/ 15 h 30"/>
                <a:gd name="T14" fmla="*/ 26 w 27"/>
                <a:gd name="T15" fmla="*/ 16 h 30"/>
                <a:gd name="T16" fmla="*/ 4 w 27"/>
                <a:gd name="T17" fmla="*/ 16 h 30"/>
                <a:gd name="T18" fmla="*/ 14 w 27"/>
                <a:gd name="T19" fmla="*/ 27 h 30"/>
                <a:gd name="T20" fmla="*/ 23 w 27"/>
                <a:gd name="T21" fmla="*/ 23 h 30"/>
                <a:gd name="T22" fmla="*/ 25 w 27"/>
                <a:gd name="T23" fmla="*/ 25 h 30"/>
                <a:gd name="T24" fmla="*/ 14 w 27"/>
                <a:gd name="T25" fmla="*/ 30 h 30"/>
                <a:gd name="T26" fmla="*/ 0 w 27"/>
                <a:gd name="T2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0">
                  <a:moveTo>
                    <a:pt x="23" y="13"/>
                  </a:moveTo>
                  <a:cubicBezTo>
                    <a:pt x="23" y="7"/>
                    <a:pt x="19" y="3"/>
                    <a:pt x="13" y="3"/>
                  </a:cubicBezTo>
                  <a:cubicBezTo>
                    <a:pt x="8" y="3"/>
                    <a:pt x="4" y="7"/>
                    <a:pt x="4" y="13"/>
                  </a:cubicBezTo>
                  <a:lnTo>
                    <a:pt x="23" y="13"/>
                  </a:lnTo>
                  <a:close/>
                  <a:moveTo>
                    <a:pt x="0" y="15"/>
                  </a:moveTo>
                  <a:cubicBezTo>
                    <a:pt x="0" y="6"/>
                    <a:pt x="6" y="0"/>
                    <a:pt x="13" y="0"/>
                  </a:cubicBezTo>
                  <a:cubicBezTo>
                    <a:pt x="21" y="0"/>
                    <a:pt x="27" y="6"/>
                    <a:pt x="27" y="15"/>
                  </a:cubicBezTo>
                  <a:cubicBezTo>
                    <a:pt x="26" y="16"/>
                    <a:pt x="26" y="16"/>
                    <a:pt x="26" y="16"/>
                  </a:cubicBezTo>
                  <a:cubicBezTo>
                    <a:pt x="4" y="16"/>
                    <a:pt x="4" y="16"/>
                    <a:pt x="4" y="16"/>
                  </a:cubicBezTo>
                  <a:cubicBezTo>
                    <a:pt x="4" y="22"/>
                    <a:pt x="8" y="27"/>
                    <a:pt x="14" y="27"/>
                  </a:cubicBezTo>
                  <a:cubicBezTo>
                    <a:pt x="18" y="27"/>
                    <a:pt x="20" y="26"/>
                    <a:pt x="23" y="23"/>
                  </a:cubicBezTo>
                  <a:cubicBezTo>
                    <a:pt x="25" y="25"/>
                    <a:pt x="25" y="25"/>
                    <a:pt x="25" y="25"/>
                  </a:cubicBezTo>
                  <a:cubicBezTo>
                    <a:pt x="23" y="28"/>
                    <a:pt x="19" y="30"/>
                    <a:pt x="14" y="30"/>
                  </a:cubicBezTo>
                  <a:cubicBezTo>
                    <a:pt x="6" y="30"/>
                    <a:pt x="0" y="23"/>
                    <a:pt x="0"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id="{B6FDE628-B47B-41E2-8C17-1FC636D548D9}"/>
                </a:ext>
              </a:extLst>
            </p:cNvPr>
            <p:cNvSpPr>
              <a:spLocks/>
            </p:cNvSpPr>
            <p:nvPr/>
          </p:nvSpPr>
          <p:spPr bwMode="auto">
            <a:xfrm>
              <a:off x="2043113" y="376238"/>
              <a:ext cx="90488" cy="109538"/>
            </a:xfrm>
            <a:custGeom>
              <a:avLst/>
              <a:gdLst>
                <a:gd name="T0" fmla="*/ 24 w 24"/>
                <a:gd name="T1" fmla="*/ 11 h 29"/>
                <a:gd name="T2" fmla="*/ 24 w 24"/>
                <a:gd name="T3" fmla="*/ 29 h 29"/>
                <a:gd name="T4" fmla="*/ 21 w 24"/>
                <a:gd name="T5" fmla="*/ 29 h 29"/>
                <a:gd name="T6" fmla="*/ 21 w 24"/>
                <a:gd name="T7" fmla="*/ 11 h 29"/>
                <a:gd name="T8" fmla="*/ 13 w 24"/>
                <a:gd name="T9" fmla="*/ 3 h 29"/>
                <a:gd name="T10" fmla="*/ 3 w 24"/>
                <a:gd name="T11" fmla="*/ 8 h 29"/>
                <a:gd name="T12" fmla="*/ 3 w 24"/>
                <a:gd name="T13" fmla="*/ 29 h 29"/>
                <a:gd name="T14" fmla="*/ 0 w 24"/>
                <a:gd name="T15" fmla="*/ 29 h 29"/>
                <a:gd name="T16" fmla="*/ 0 w 24"/>
                <a:gd name="T17" fmla="*/ 1 h 29"/>
                <a:gd name="T18" fmla="*/ 3 w 24"/>
                <a:gd name="T19" fmla="*/ 1 h 29"/>
                <a:gd name="T20" fmla="*/ 3 w 24"/>
                <a:gd name="T21" fmla="*/ 5 h 29"/>
                <a:gd name="T22" fmla="*/ 14 w 24"/>
                <a:gd name="T23" fmla="*/ 0 h 29"/>
                <a:gd name="T24" fmla="*/ 24 w 24"/>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9">
                  <a:moveTo>
                    <a:pt x="24" y="11"/>
                  </a:moveTo>
                  <a:cubicBezTo>
                    <a:pt x="24" y="29"/>
                    <a:pt x="24" y="29"/>
                    <a:pt x="24" y="29"/>
                  </a:cubicBezTo>
                  <a:cubicBezTo>
                    <a:pt x="21" y="29"/>
                    <a:pt x="21" y="29"/>
                    <a:pt x="21" y="29"/>
                  </a:cubicBezTo>
                  <a:cubicBezTo>
                    <a:pt x="21" y="11"/>
                    <a:pt x="21" y="11"/>
                    <a:pt x="21" y="11"/>
                  </a:cubicBezTo>
                  <a:cubicBezTo>
                    <a:pt x="21" y="6"/>
                    <a:pt x="18" y="3"/>
                    <a:pt x="13" y="3"/>
                  </a:cubicBezTo>
                  <a:cubicBezTo>
                    <a:pt x="9" y="3"/>
                    <a:pt x="6" y="6"/>
                    <a:pt x="3" y="8"/>
                  </a:cubicBezTo>
                  <a:cubicBezTo>
                    <a:pt x="3" y="29"/>
                    <a:pt x="3" y="29"/>
                    <a:pt x="3" y="29"/>
                  </a:cubicBezTo>
                  <a:cubicBezTo>
                    <a:pt x="0" y="29"/>
                    <a:pt x="0" y="29"/>
                    <a:pt x="0" y="29"/>
                  </a:cubicBezTo>
                  <a:cubicBezTo>
                    <a:pt x="0" y="1"/>
                    <a:pt x="0" y="1"/>
                    <a:pt x="0" y="1"/>
                  </a:cubicBezTo>
                  <a:cubicBezTo>
                    <a:pt x="3" y="1"/>
                    <a:pt x="3" y="1"/>
                    <a:pt x="3" y="1"/>
                  </a:cubicBezTo>
                  <a:cubicBezTo>
                    <a:pt x="3" y="5"/>
                    <a:pt x="3" y="5"/>
                    <a:pt x="3" y="5"/>
                  </a:cubicBezTo>
                  <a:cubicBezTo>
                    <a:pt x="6" y="2"/>
                    <a:pt x="10" y="0"/>
                    <a:pt x="14" y="0"/>
                  </a:cubicBezTo>
                  <a:cubicBezTo>
                    <a:pt x="20" y="0"/>
                    <a:pt x="24" y="4"/>
                    <a:pt x="2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a:extLst>
                <a:ext uri="{FF2B5EF4-FFF2-40B4-BE49-F238E27FC236}">
                  <a16:creationId xmlns:a16="http://schemas.microsoft.com/office/drawing/2014/main" id="{EC564FA4-214F-4EF6-BFC5-CAB656147617}"/>
                </a:ext>
              </a:extLst>
            </p:cNvPr>
            <p:cNvSpPr>
              <a:spLocks/>
            </p:cNvSpPr>
            <p:nvPr/>
          </p:nvSpPr>
          <p:spPr bwMode="auto">
            <a:xfrm>
              <a:off x="2144713" y="346075"/>
              <a:ext cx="65088" cy="144463"/>
            </a:xfrm>
            <a:custGeom>
              <a:avLst/>
              <a:gdLst>
                <a:gd name="T0" fmla="*/ 6 w 17"/>
                <a:gd name="T1" fmla="*/ 30 h 38"/>
                <a:gd name="T2" fmla="*/ 6 w 17"/>
                <a:gd name="T3" fmla="*/ 12 h 38"/>
                <a:gd name="T4" fmla="*/ 0 w 17"/>
                <a:gd name="T5" fmla="*/ 12 h 38"/>
                <a:gd name="T6" fmla="*/ 0 w 17"/>
                <a:gd name="T7" fmla="*/ 9 h 38"/>
                <a:gd name="T8" fmla="*/ 6 w 17"/>
                <a:gd name="T9" fmla="*/ 9 h 38"/>
                <a:gd name="T10" fmla="*/ 6 w 17"/>
                <a:gd name="T11" fmla="*/ 0 h 38"/>
                <a:gd name="T12" fmla="*/ 9 w 17"/>
                <a:gd name="T13" fmla="*/ 0 h 38"/>
                <a:gd name="T14" fmla="*/ 9 w 17"/>
                <a:gd name="T15" fmla="*/ 9 h 38"/>
                <a:gd name="T16" fmla="*/ 17 w 17"/>
                <a:gd name="T17" fmla="*/ 9 h 38"/>
                <a:gd name="T18" fmla="*/ 17 w 17"/>
                <a:gd name="T19" fmla="*/ 12 h 38"/>
                <a:gd name="T20" fmla="*/ 9 w 17"/>
                <a:gd name="T21" fmla="*/ 12 h 38"/>
                <a:gd name="T22" fmla="*/ 9 w 17"/>
                <a:gd name="T23" fmla="*/ 29 h 38"/>
                <a:gd name="T24" fmla="*/ 14 w 17"/>
                <a:gd name="T25" fmla="*/ 35 h 38"/>
                <a:gd name="T26" fmla="*/ 17 w 17"/>
                <a:gd name="T27" fmla="*/ 35 h 38"/>
                <a:gd name="T28" fmla="*/ 17 w 17"/>
                <a:gd name="T29" fmla="*/ 38 h 38"/>
                <a:gd name="T30" fmla="*/ 14 w 17"/>
                <a:gd name="T31" fmla="*/ 38 h 38"/>
                <a:gd name="T32" fmla="*/ 6 w 17"/>
                <a:gd name="T3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8">
                  <a:moveTo>
                    <a:pt x="6" y="30"/>
                  </a:moveTo>
                  <a:cubicBezTo>
                    <a:pt x="6" y="12"/>
                    <a:pt x="6" y="12"/>
                    <a:pt x="6" y="12"/>
                  </a:cubicBezTo>
                  <a:cubicBezTo>
                    <a:pt x="0" y="12"/>
                    <a:pt x="0" y="12"/>
                    <a:pt x="0" y="12"/>
                  </a:cubicBezTo>
                  <a:cubicBezTo>
                    <a:pt x="0" y="9"/>
                    <a:pt x="0" y="9"/>
                    <a:pt x="0" y="9"/>
                  </a:cubicBezTo>
                  <a:cubicBezTo>
                    <a:pt x="6" y="9"/>
                    <a:pt x="6" y="9"/>
                    <a:pt x="6" y="9"/>
                  </a:cubicBezTo>
                  <a:cubicBezTo>
                    <a:pt x="6" y="0"/>
                    <a:pt x="6" y="0"/>
                    <a:pt x="6" y="0"/>
                  </a:cubicBezTo>
                  <a:cubicBezTo>
                    <a:pt x="9" y="0"/>
                    <a:pt x="9" y="0"/>
                    <a:pt x="9" y="0"/>
                  </a:cubicBezTo>
                  <a:cubicBezTo>
                    <a:pt x="9" y="9"/>
                    <a:pt x="9" y="9"/>
                    <a:pt x="9" y="9"/>
                  </a:cubicBezTo>
                  <a:cubicBezTo>
                    <a:pt x="17" y="9"/>
                    <a:pt x="17" y="9"/>
                    <a:pt x="17" y="9"/>
                  </a:cubicBezTo>
                  <a:cubicBezTo>
                    <a:pt x="17" y="12"/>
                    <a:pt x="17" y="12"/>
                    <a:pt x="17" y="12"/>
                  </a:cubicBezTo>
                  <a:cubicBezTo>
                    <a:pt x="9" y="12"/>
                    <a:pt x="9" y="12"/>
                    <a:pt x="9" y="12"/>
                  </a:cubicBezTo>
                  <a:cubicBezTo>
                    <a:pt x="9" y="29"/>
                    <a:pt x="9" y="29"/>
                    <a:pt x="9" y="29"/>
                  </a:cubicBezTo>
                  <a:cubicBezTo>
                    <a:pt x="9" y="33"/>
                    <a:pt x="11" y="35"/>
                    <a:pt x="14" y="35"/>
                  </a:cubicBezTo>
                  <a:cubicBezTo>
                    <a:pt x="15" y="35"/>
                    <a:pt x="16" y="35"/>
                    <a:pt x="17" y="35"/>
                  </a:cubicBezTo>
                  <a:cubicBezTo>
                    <a:pt x="17" y="38"/>
                    <a:pt x="17" y="38"/>
                    <a:pt x="17" y="38"/>
                  </a:cubicBezTo>
                  <a:cubicBezTo>
                    <a:pt x="14" y="38"/>
                    <a:pt x="14" y="38"/>
                    <a:pt x="14" y="38"/>
                  </a:cubicBezTo>
                  <a:cubicBezTo>
                    <a:pt x="9" y="38"/>
                    <a:pt x="6" y="36"/>
                    <a:pt x="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E2E4AB2D-B7A1-4DE0-B168-2281D96B8E9F}"/>
                </a:ext>
              </a:extLst>
            </p:cNvPr>
            <p:cNvSpPr>
              <a:spLocks/>
            </p:cNvSpPr>
            <p:nvPr/>
          </p:nvSpPr>
          <p:spPr bwMode="auto">
            <a:xfrm>
              <a:off x="2227263" y="342900"/>
              <a:ext cx="90488" cy="142875"/>
            </a:xfrm>
            <a:custGeom>
              <a:avLst/>
              <a:gdLst>
                <a:gd name="T0" fmla="*/ 0 w 57"/>
                <a:gd name="T1" fmla="*/ 0 h 90"/>
                <a:gd name="T2" fmla="*/ 57 w 57"/>
                <a:gd name="T3" fmla="*/ 0 h 90"/>
                <a:gd name="T4" fmla="*/ 57 w 57"/>
                <a:gd name="T5" fmla="*/ 7 h 90"/>
                <a:gd name="T6" fmla="*/ 10 w 57"/>
                <a:gd name="T7" fmla="*/ 7 h 90"/>
                <a:gd name="T8" fmla="*/ 10 w 57"/>
                <a:gd name="T9" fmla="*/ 40 h 90"/>
                <a:gd name="T10" fmla="*/ 53 w 57"/>
                <a:gd name="T11" fmla="*/ 40 h 90"/>
                <a:gd name="T12" fmla="*/ 53 w 57"/>
                <a:gd name="T13" fmla="*/ 50 h 90"/>
                <a:gd name="T14" fmla="*/ 10 w 57"/>
                <a:gd name="T15" fmla="*/ 50 h 90"/>
                <a:gd name="T16" fmla="*/ 10 w 57"/>
                <a:gd name="T17" fmla="*/ 90 h 90"/>
                <a:gd name="T18" fmla="*/ 0 w 57"/>
                <a:gd name="T19" fmla="*/ 90 h 90"/>
                <a:gd name="T20" fmla="*/ 0 w 57"/>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90">
                  <a:moveTo>
                    <a:pt x="0" y="0"/>
                  </a:moveTo>
                  <a:lnTo>
                    <a:pt x="57" y="0"/>
                  </a:lnTo>
                  <a:lnTo>
                    <a:pt x="57" y="7"/>
                  </a:lnTo>
                  <a:lnTo>
                    <a:pt x="10" y="7"/>
                  </a:lnTo>
                  <a:lnTo>
                    <a:pt x="10" y="40"/>
                  </a:lnTo>
                  <a:lnTo>
                    <a:pt x="53" y="40"/>
                  </a:lnTo>
                  <a:lnTo>
                    <a:pt x="53" y="50"/>
                  </a:lnTo>
                  <a:lnTo>
                    <a:pt x="10" y="50"/>
                  </a:lnTo>
                  <a:lnTo>
                    <a:pt x="10" y="90"/>
                  </a:lnTo>
                  <a:lnTo>
                    <a:pt x="0" y="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a:extLst>
                <a:ext uri="{FF2B5EF4-FFF2-40B4-BE49-F238E27FC236}">
                  <a16:creationId xmlns:a16="http://schemas.microsoft.com/office/drawing/2014/main" id="{5DAA1C58-F57C-4CE0-A7A4-253ADE7F1302}"/>
                </a:ext>
              </a:extLst>
            </p:cNvPr>
            <p:cNvSpPr>
              <a:spLocks/>
            </p:cNvSpPr>
            <p:nvPr/>
          </p:nvSpPr>
          <p:spPr bwMode="auto">
            <a:xfrm>
              <a:off x="2333625" y="379413"/>
              <a:ext cx="90488" cy="111125"/>
            </a:xfrm>
            <a:custGeom>
              <a:avLst/>
              <a:gdLst>
                <a:gd name="T0" fmla="*/ 21 w 24"/>
                <a:gd name="T1" fmla="*/ 16 h 29"/>
                <a:gd name="T2" fmla="*/ 21 w 24"/>
                <a:gd name="T3" fmla="*/ 0 h 29"/>
                <a:gd name="T4" fmla="*/ 24 w 24"/>
                <a:gd name="T5" fmla="*/ 0 h 29"/>
                <a:gd name="T6" fmla="*/ 24 w 24"/>
                <a:gd name="T7" fmla="*/ 17 h 29"/>
                <a:gd name="T8" fmla="*/ 12 w 24"/>
                <a:gd name="T9" fmla="*/ 29 h 29"/>
                <a:gd name="T10" fmla="*/ 0 w 24"/>
                <a:gd name="T11" fmla="*/ 17 h 29"/>
                <a:gd name="T12" fmla="*/ 0 w 24"/>
                <a:gd name="T13" fmla="*/ 0 h 29"/>
                <a:gd name="T14" fmla="*/ 3 w 24"/>
                <a:gd name="T15" fmla="*/ 0 h 29"/>
                <a:gd name="T16" fmla="*/ 3 w 24"/>
                <a:gd name="T17" fmla="*/ 16 h 29"/>
                <a:gd name="T18" fmla="*/ 12 w 24"/>
                <a:gd name="T19" fmla="*/ 26 h 29"/>
                <a:gd name="T20" fmla="*/ 21 w 24"/>
                <a:gd name="T21"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9">
                  <a:moveTo>
                    <a:pt x="21" y="16"/>
                  </a:moveTo>
                  <a:cubicBezTo>
                    <a:pt x="21" y="0"/>
                    <a:pt x="21" y="0"/>
                    <a:pt x="21" y="0"/>
                  </a:cubicBezTo>
                  <a:cubicBezTo>
                    <a:pt x="24" y="0"/>
                    <a:pt x="24" y="0"/>
                    <a:pt x="24" y="0"/>
                  </a:cubicBezTo>
                  <a:cubicBezTo>
                    <a:pt x="24" y="17"/>
                    <a:pt x="24" y="17"/>
                    <a:pt x="24" y="17"/>
                  </a:cubicBezTo>
                  <a:cubicBezTo>
                    <a:pt x="24" y="25"/>
                    <a:pt x="19" y="29"/>
                    <a:pt x="12" y="29"/>
                  </a:cubicBezTo>
                  <a:cubicBezTo>
                    <a:pt x="5" y="29"/>
                    <a:pt x="0" y="25"/>
                    <a:pt x="0" y="17"/>
                  </a:cubicBezTo>
                  <a:cubicBezTo>
                    <a:pt x="0" y="0"/>
                    <a:pt x="0" y="0"/>
                    <a:pt x="0" y="0"/>
                  </a:cubicBezTo>
                  <a:cubicBezTo>
                    <a:pt x="3" y="0"/>
                    <a:pt x="3" y="0"/>
                    <a:pt x="3" y="0"/>
                  </a:cubicBezTo>
                  <a:cubicBezTo>
                    <a:pt x="3" y="16"/>
                    <a:pt x="3" y="16"/>
                    <a:pt x="3" y="16"/>
                  </a:cubicBezTo>
                  <a:cubicBezTo>
                    <a:pt x="3" y="23"/>
                    <a:pt x="7" y="26"/>
                    <a:pt x="12" y="26"/>
                  </a:cubicBezTo>
                  <a:cubicBezTo>
                    <a:pt x="17" y="26"/>
                    <a:pt x="21" y="23"/>
                    <a:pt x="21"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C6B96E44-B36A-4161-8092-B53A7F8CA8CC}"/>
                </a:ext>
              </a:extLst>
            </p:cNvPr>
            <p:cNvSpPr>
              <a:spLocks/>
            </p:cNvSpPr>
            <p:nvPr/>
          </p:nvSpPr>
          <p:spPr bwMode="auto">
            <a:xfrm>
              <a:off x="2449513" y="376238"/>
              <a:ext cx="90488" cy="109538"/>
            </a:xfrm>
            <a:custGeom>
              <a:avLst/>
              <a:gdLst>
                <a:gd name="T0" fmla="*/ 24 w 24"/>
                <a:gd name="T1" fmla="*/ 11 h 29"/>
                <a:gd name="T2" fmla="*/ 24 w 24"/>
                <a:gd name="T3" fmla="*/ 29 h 29"/>
                <a:gd name="T4" fmla="*/ 21 w 24"/>
                <a:gd name="T5" fmla="*/ 29 h 29"/>
                <a:gd name="T6" fmla="*/ 21 w 24"/>
                <a:gd name="T7" fmla="*/ 11 h 29"/>
                <a:gd name="T8" fmla="*/ 13 w 24"/>
                <a:gd name="T9" fmla="*/ 3 h 29"/>
                <a:gd name="T10" fmla="*/ 3 w 24"/>
                <a:gd name="T11" fmla="*/ 8 h 29"/>
                <a:gd name="T12" fmla="*/ 3 w 24"/>
                <a:gd name="T13" fmla="*/ 29 h 29"/>
                <a:gd name="T14" fmla="*/ 0 w 24"/>
                <a:gd name="T15" fmla="*/ 29 h 29"/>
                <a:gd name="T16" fmla="*/ 0 w 24"/>
                <a:gd name="T17" fmla="*/ 1 h 29"/>
                <a:gd name="T18" fmla="*/ 3 w 24"/>
                <a:gd name="T19" fmla="*/ 1 h 29"/>
                <a:gd name="T20" fmla="*/ 3 w 24"/>
                <a:gd name="T21" fmla="*/ 5 h 29"/>
                <a:gd name="T22" fmla="*/ 14 w 24"/>
                <a:gd name="T23" fmla="*/ 0 h 29"/>
                <a:gd name="T24" fmla="*/ 24 w 24"/>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9">
                  <a:moveTo>
                    <a:pt x="24" y="11"/>
                  </a:moveTo>
                  <a:cubicBezTo>
                    <a:pt x="24" y="29"/>
                    <a:pt x="24" y="29"/>
                    <a:pt x="24" y="29"/>
                  </a:cubicBezTo>
                  <a:cubicBezTo>
                    <a:pt x="21" y="29"/>
                    <a:pt x="21" y="29"/>
                    <a:pt x="21" y="29"/>
                  </a:cubicBezTo>
                  <a:cubicBezTo>
                    <a:pt x="21" y="11"/>
                    <a:pt x="21" y="11"/>
                    <a:pt x="21" y="11"/>
                  </a:cubicBezTo>
                  <a:cubicBezTo>
                    <a:pt x="21" y="6"/>
                    <a:pt x="18" y="3"/>
                    <a:pt x="13" y="3"/>
                  </a:cubicBezTo>
                  <a:cubicBezTo>
                    <a:pt x="9" y="3"/>
                    <a:pt x="5" y="6"/>
                    <a:pt x="3" y="8"/>
                  </a:cubicBezTo>
                  <a:cubicBezTo>
                    <a:pt x="3" y="29"/>
                    <a:pt x="3" y="29"/>
                    <a:pt x="3" y="29"/>
                  </a:cubicBezTo>
                  <a:cubicBezTo>
                    <a:pt x="0" y="29"/>
                    <a:pt x="0" y="29"/>
                    <a:pt x="0" y="29"/>
                  </a:cubicBezTo>
                  <a:cubicBezTo>
                    <a:pt x="0" y="1"/>
                    <a:pt x="0" y="1"/>
                    <a:pt x="0" y="1"/>
                  </a:cubicBezTo>
                  <a:cubicBezTo>
                    <a:pt x="3" y="1"/>
                    <a:pt x="3" y="1"/>
                    <a:pt x="3" y="1"/>
                  </a:cubicBezTo>
                  <a:cubicBezTo>
                    <a:pt x="3" y="5"/>
                    <a:pt x="3" y="5"/>
                    <a:pt x="3" y="5"/>
                  </a:cubicBezTo>
                  <a:cubicBezTo>
                    <a:pt x="6" y="2"/>
                    <a:pt x="10" y="0"/>
                    <a:pt x="14" y="0"/>
                  </a:cubicBezTo>
                  <a:cubicBezTo>
                    <a:pt x="20" y="0"/>
                    <a:pt x="24" y="4"/>
                    <a:pt x="2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1E9BE55C-D855-42D8-A8B2-D10E7F0BF110}"/>
                </a:ext>
              </a:extLst>
            </p:cNvPr>
            <p:cNvSpPr>
              <a:spLocks noEditPoints="1"/>
            </p:cNvSpPr>
            <p:nvPr/>
          </p:nvSpPr>
          <p:spPr bwMode="auto">
            <a:xfrm>
              <a:off x="2563813" y="334963"/>
              <a:ext cx="93663" cy="155575"/>
            </a:xfrm>
            <a:custGeom>
              <a:avLst/>
              <a:gdLst>
                <a:gd name="T0" fmla="*/ 13 w 25"/>
                <a:gd name="T1" fmla="*/ 38 h 41"/>
                <a:gd name="T2" fmla="*/ 21 w 25"/>
                <a:gd name="T3" fmla="*/ 34 h 41"/>
                <a:gd name="T4" fmla="*/ 21 w 25"/>
                <a:gd name="T5" fmla="*/ 19 h 41"/>
                <a:gd name="T6" fmla="*/ 13 w 25"/>
                <a:gd name="T7" fmla="*/ 14 h 41"/>
                <a:gd name="T8" fmla="*/ 3 w 25"/>
                <a:gd name="T9" fmla="*/ 26 h 41"/>
                <a:gd name="T10" fmla="*/ 13 w 25"/>
                <a:gd name="T11" fmla="*/ 38 h 41"/>
                <a:gd name="T12" fmla="*/ 21 w 25"/>
                <a:gd name="T13" fmla="*/ 37 h 41"/>
                <a:gd name="T14" fmla="*/ 12 w 25"/>
                <a:gd name="T15" fmla="*/ 41 h 41"/>
                <a:gd name="T16" fmla="*/ 0 w 25"/>
                <a:gd name="T17" fmla="*/ 26 h 41"/>
                <a:gd name="T18" fmla="*/ 12 w 25"/>
                <a:gd name="T19" fmla="*/ 11 h 41"/>
                <a:gd name="T20" fmla="*/ 21 w 25"/>
                <a:gd name="T21" fmla="*/ 15 h 41"/>
                <a:gd name="T22" fmla="*/ 21 w 25"/>
                <a:gd name="T23" fmla="*/ 0 h 41"/>
                <a:gd name="T24" fmla="*/ 25 w 25"/>
                <a:gd name="T25" fmla="*/ 0 h 41"/>
                <a:gd name="T26" fmla="*/ 25 w 25"/>
                <a:gd name="T27" fmla="*/ 40 h 41"/>
                <a:gd name="T28" fmla="*/ 21 w 25"/>
                <a:gd name="T29" fmla="*/ 40 h 41"/>
                <a:gd name="T30" fmla="*/ 21 w 25"/>
                <a:gd name="T3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13" y="38"/>
                  </a:moveTo>
                  <a:cubicBezTo>
                    <a:pt x="16" y="38"/>
                    <a:pt x="19" y="36"/>
                    <a:pt x="21" y="34"/>
                  </a:cubicBezTo>
                  <a:cubicBezTo>
                    <a:pt x="21" y="19"/>
                    <a:pt x="21" y="19"/>
                    <a:pt x="21" y="19"/>
                  </a:cubicBezTo>
                  <a:cubicBezTo>
                    <a:pt x="19" y="16"/>
                    <a:pt x="16" y="14"/>
                    <a:pt x="13" y="14"/>
                  </a:cubicBezTo>
                  <a:cubicBezTo>
                    <a:pt x="6" y="14"/>
                    <a:pt x="3" y="19"/>
                    <a:pt x="3" y="26"/>
                  </a:cubicBezTo>
                  <a:cubicBezTo>
                    <a:pt x="3" y="34"/>
                    <a:pt x="6" y="38"/>
                    <a:pt x="13" y="38"/>
                  </a:cubicBezTo>
                  <a:moveTo>
                    <a:pt x="21" y="37"/>
                  </a:moveTo>
                  <a:cubicBezTo>
                    <a:pt x="19" y="39"/>
                    <a:pt x="16" y="41"/>
                    <a:pt x="12" y="41"/>
                  </a:cubicBezTo>
                  <a:cubicBezTo>
                    <a:pt x="4" y="41"/>
                    <a:pt x="0" y="35"/>
                    <a:pt x="0" y="26"/>
                  </a:cubicBezTo>
                  <a:cubicBezTo>
                    <a:pt x="0" y="17"/>
                    <a:pt x="4" y="11"/>
                    <a:pt x="12" y="11"/>
                  </a:cubicBezTo>
                  <a:cubicBezTo>
                    <a:pt x="16" y="11"/>
                    <a:pt x="19" y="13"/>
                    <a:pt x="21" y="15"/>
                  </a:cubicBezTo>
                  <a:cubicBezTo>
                    <a:pt x="21" y="0"/>
                    <a:pt x="21" y="0"/>
                    <a:pt x="21" y="0"/>
                  </a:cubicBezTo>
                  <a:cubicBezTo>
                    <a:pt x="25" y="0"/>
                    <a:pt x="25" y="0"/>
                    <a:pt x="25" y="0"/>
                  </a:cubicBezTo>
                  <a:cubicBezTo>
                    <a:pt x="25" y="40"/>
                    <a:pt x="25" y="40"/>
                    <a:pt x="25" y="40"/>
                  </a:cubicBezTo>
                  <a:cubicBezTo>
                    <a:pt x="21" y="40"/>
                    <a:pt x="21" y="40"/>
                    <a:pt x="21" y="40"/>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7D1AF586-7E9A-49AE-BC84-ACCEE1C9091B}"/>
                </a:ext>
              </a:extLst>
            </p:cNvPr>
            <p:cNvSpPr>
              <a:spLocks/>
            </p:cNvSpPr>
            <p:nvPr/>
          </p:nvSpPr>
          <p:spPr bwMode="auto">
            <a:xfrm>
              <a:off x="6035675" y="236538"/>
              <a:ext cx="33338" cy="60325"/>
            </a:xfrm>
            <a:custGeom>
              <a:avLst/>
              <a:gdLst>
                <a:gd name="T0" fmla="*/ 5 w 9"/>
                <a:gd name="T1" fmla="*/ 15 h 16"/>
                <a:gd name="T2" fmla="*/ 9 w 9"/>
                <a:gd name="T3" fmla="*/ 16 h 16"/>
                <a:gd name="T4" fmla="*/ 4 w 9"/>
                <a:gd name="T5" fmla="*/ 0 h 16"/>
                <a:gd name="T6" fmla="*/ 0 w 9"/>
                <a:gd name="T7" fmla="*/ 16 h 16"/>
                <a:gd name="T8" fmla="*/ 5 w 9"/>
                <a:gd name="T9" fmla="*/ 15 h 16"/>
              </a:gdLst>
              <a:ahLst/>
              <a:cxnLst>
                <a:cxn ang="0">
                  <a:pos x="T0" y="T1"/>
                </a:cxn>
                <a:cxn ang="0">
                  <a:pos x="T2" y="T3"/>
                </a:cxn>
                <a:cxn ang="0">
                  <a:pos x="T4" y="T5"/>
                </a:cxn>
                <a:cxn ang="0">
                  <a:pos x="T6" y="T7"/>
                </a:cxn>
                <a:cxn ang="0">
                  <a:pos x="T8" y="T9"/>
                </a:cxn>
              </a:cxnLst>
              <a:rect l="0" t="0" r="r" b="b"/>
              <a:pathLst>
                <a:path w="9" h="16">
                  <a:moveTo>
                    <a:pt x="5" y="15"/>
                  </a:moveTo>
                  <a:cubicBezTo>
                    <a:pt x="6" y="15"/>
                    <a:pt x="7" y="15"/>
                    <a:pt x="9" y="16"/>
                  </a:cubicBezTo>
                  <a:cubicBezTo>
                    <a:pt x="4" y="0"/>
                    <a:pt x="4" y="0"/>
                    <a:pt x="4" y="0"/>
                  </a:cubicBezTo>
                  <a:cubicBezTo>
                    <a:pt x="0" y="16"/>
                    <a:pt x="0" y="16"/>
                    <a:pt x="0" y="16"/>
                  </a:cubicBezTo>
                  <a:cubicBezTo>
                    <a:pt x="2" y="15"/>
                    <a:pt x="3" y="15"/>
                    <a:pt x="5"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a:extLst>
                <a:ext uri="{FF2B5EF4-FFF2-40B4-BE49-F238E27FC236}">
                  <a16:creationId xmlns:a16="http://schemas.microsoft.com/office/drawing/2014/main" id="{AF4BA7C1-1832-458B-BD03-ED4A92F42406}"/>
                </a:ext>
              </a:extLst>
            </p:cNvPr>
            <p:cNvSpPr>
              <a:spLocks/>
            </p:cNvSpPr>
            <p:nvPr/>
          </p:nvSpPr>
          <p:spPr bwMode="auto">
            <a:xfrm>
              <a:off x="5967413" y="269875"/>
              <a:ext cx="52388" cy="53975"/>
            </a:xfrm>
            <a:custGeom>
              <a:avLst/>
              <a:gdLst>
                <a:gd name="T0" fmla="*/ 11 w 14"/>
                <a:gd name="T1" fmla="*/ 11 h 14"/>
                <a:gd name="T2" fmla="*/ 14 w 14"/>
                <a:gd name="T3" fmla="*/ 8 h 14"/>
                <a:gd name="T4" fmla="*/ 0 w 14"/>
                <a:gd name="T5" fmla="*/ 0 h 14"/>
                <a:gd name="T6" fmla="*/ 8 w 14"/>
                <a:gd name="T7" fmla="*/ 14 h 14"/>
                <a:gd name="T8" fmla="*/ 11 w 14"/>
                <a:gd name="T9" fmla="*/ 11 h 14"/>
              </a:gdLst>
              <a:ahLst/>
              <a:cxnLst>
                <a:cxn ang="0">
                  <a:pos x="T0" y="T1"/>
                </a:cxn>
                <a:cxn ang="0">
                  <a:pos x="T2" y="T3"/>
                </a:cxn>
                <a:cxn ang="0">
                  <a:pos x="T4" y="T5"/>
                </a:cxn>
                <a:cxn ang="0">
                  <a:pos x="T6" y="T7"/>
                </a:cxn>
                <a:cxn ang="0">
                  <a:pos x="T8" y="T9"/>
                </a:cxn>
              </a:cxnLst>
              <a:rect l="0" t="0" r="r" b="b"/>
              <a:pathLst>
                <a:path w="14" h="14">
                  <a:moveTo>
                    <a:pt x="11" y="11"/>
                  </a:moveTo>
                  <a:cubicBezTo>
                    <a:pt x="12" y="9"/>
                    <a:pt x="13" y="9"/>
                    <a:pt x="14" y="8"/>
                  </a:cubicBezTo>
                  <a:cubicBezTo>
                    <a:pt x="0" y="0"/>
                    <a:pt x="0" y="0"/>
                    <a:pt x="0" y="0"/>
                  </a:cubicBezTo>
                  <a:cubicBezTo>
                    <a:pt x="8" y="14"/>
                    <a:pt x="8" y="14"/>
                    <a:pt x="8" y="14"/>
                  </a:cubicBezTo>
                  <a:cubicBezTo>
                    <a:pt x="9" y="13"/>
                    <a:pt x="10" y="12"/>
                    <a:pt x="11"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a:extLst>
                <a:ext uri="{FF2B5EF4-FFF2-40B4-BE49-F238E27FC236}">
                  <a16:creationId xmlns:a16="http://schemas.microsoft.com/office/drawing/2014/main" id="{7F81F1A9-4A16-4094-ABFB-479D9705B916}"/>
                </a:ext>
              </a:extLst>
            </p:cNvPr>
            <p:cNvSpPr>
              <a:spLocks/>
            </p:cNvSpPr>
            <p:nvPr/>
          </p:nvSpPr>
          <p:spPr bwMode="auto">
            <a:xfrm>
              <a:off x="5932488" y="338138"/>
              <a:ext cx="60325" cy="34925"/>
            </a:xfrm>
            <a:custGeom>
              <a:avLst/>
              <a:gdLst>
                <a:gd name="T0" fmla="*/ 15 w 16"/>
                <a:gd name="T1" fmla="*/ 4 h 9"/>
                <a:gd name="T2" fmla="*/ 15 w 16"/>
                <a:gd name="T3" fmla="*/ 0 h 9"/>
                <a:gd name="T4" fmla="*/ 0 w 16"/>
                <a:gd name="T5" fmla="*/ 4 h 9"/>
                <a:gd name="T6" fmla="*/ 16 w 16"/>
                <a:gd name="T7" fmla="*/ 9 h 9"/>
                <a:gd name="T8" fmla="*/ 15 w 16"/>
                <a:gd name="T9" fmla="*/ 4 h 9"/>
              </a:gdLst>
              <a:ahLst/>
              <a:cxnLst>
                <a:cxn ang="0">
                  <a:pos x="T0" y="T1"/>
                </a:cxn>
                <a:cxn ang="0">
                  <a:pos x="T2" y="T3"/>
                </a:cxn>
                <a:cxn ang="0">
                  <a:pos x="T4" y="T5"/>
                </a:cxn>
                <a:cxn ang="0">
                  <a:pos x="T6" y="T7"/>
                </a:cxn>
                <a:cxn ang="0">
                  <a:pos x="T8" y="T9"/>
                </a:cxn>
              </a:cxnLst>
              <a:rect l="0" t="0" r="r" b="b"/>
              <a:pathLst>
                <a:path w="16" h="9">
                  <a:moveTo>
                    <a:pt x="15" y="4"/>
                  </a:moveTo>
                  <a:cubicBezTo>
                    <a:pt x="15" y="3"/>
                    <a:pt x="15" y="1"/>
                    <a:pt x="15" y="0"/>
                  </a:cubicBezTo>
                  <a:cubicBezTo>
                    <a:pt x="0" y="4"/>
                    <a:pt x="0" y="4"/>
                    <a:pt x="0" y="4"/>
                  </a:cubicBezTo>
                  <a:cubicBezTo>
                    <a:pt x="16" y="9"/>
                    <a:pt x="16" y="9"/>
                    <a:pt x="16" y="9"/>
                  </a:cubicBezTo>
                  <a:cubicBezTo>
                    <a:pt x="15" y="7"/>
                    <a:pt x="15" y="6"/>
                    <a:pt x="15"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a:extLst>
                <a:ext uri="{FF2B5EF4-FFF2-40B4-BE49-F238E27FC236}">
                  <a16:creationId xmlns:a16="http://schemas.microsoft.com/office/drawing/2014/main" id="{4834DCF2-E4F6-4774-8C16-332DC34529D5}"/>
                </a:ext>
              </a:extLst>
            </p:cNvPr>
            <p:cNvSpPr>
              <a:spLocks/>
            </p:cNvSpPr>
            <p:nvPr/>
          </p:nvSpPr>
          <p:spPr bwMode="auto">
            <a:xfrm>
              <a:off x="5341938" y="346075"/>
              <a:ext cx="153988" cy="188913"/>
            </a:xfrm>
            <a:custGeom>
              <a:avLst/>
              <a:gdLst>
                <a:gd name="T0" fmla="*/ 22 w 41"/>
                <a:gd name="T1" fmla="*/ 0 h 50"/>
                <a:gd name="T2" fmla="*/ 41 w 41"/>
                <a:gd name="T3" fmla="*/ 10 h 50"/>
                <a:gd name="T4" fmla="*/ 37 w 41"/>
                <a:gd name="T5" fmla="*/ 12 h 50"/>
                <a:gd name="T6" fmla="*/ 22 w 41"/>
                <a:gd name="T7" fmla="*/ 4 h 50"/>
                <a:gd name="T8" fmla="*/ 5 w 41"/>
                <a:gd name="T9" fmla="*/ 25 h 50"/>
                <a:gd name="T10" fmla="*/ 22 w 41"/>
                <a:gd name="T11" fmla="*/ 46 h 50"/>
                <a:gd name="T12" fmla="*/ 37 w 41"/>
                <a:gd name="T13" fmla="*/ 38 h 50"/>
                <a:gd name="T14" fmla="*/ 41 w 41"/>
                <a:gd name="T15" fmla="*/ 40 h 50"/>
                <a:gd name="T16" fmla="*/ 22 w 41"/>
                <a:gd name="T17" fmla="*/ 50 h 50"/>
                <a:gd name="T18" fmla="*/ 0 w 41"/>
                <a:gd name="T19" fmla="*/ 25 h 50"/>
                <a:gd name="T20" fmla="*/ 22 w 41"/>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0">
                  <a:moveTo>
                    <a:pt x="22" y="0"/>
                  </a:moveTo>
                  <a:cubicBezTo>
                    <a:pt x="31" y="0"/>
                    <a:pt x="37" y="4"/>
                    <a:pt x="41" y="10"/>
                  </a:cubicBezTo>
                  <a:cubicBezTo>
                    <a:pt x="37" y="12"/>
                    <a:pt x="37" y="12"/>
                    <a:pt x="37" y="12"/>
                  </a:cubicBezTo>
                  <a:cubicBezTo>
                    <a:pt x="33" y="6"/>
                    <a:pt x="29" y="4"/>
                    <a:pt x="22" y="4"/>
                  </a:cubicBezTo>
                  <a:cubicBezTo>
                    <a:pt x="12" y="4"/>
                    <a:pt x="5" y="12"/>
                    <a:pt x="5" y="25"/>
                  </a:cubicBezTo>
                  <a:cubicBezTo>
                    <a:pt x="5" y="38"/>
                    <a:pt x="12" y="46"/>
                    <a:pt x="22" y="46"/>
                  </a:cubicBezTo>
                  <a:cubicBezTo>
                    <a:pt x="29" y="46"/>
                    <a:pt x="33" y="43"/>
                    <a:pt x="37" y="38"/>
                  </a:cubicBezTo>
                  <a:cubicBezTo>
                    <a:pt x="41" y="40"/>
                    <a:pt x="41" y="40"/>
                    <a:pt x="41" y="40"/>
                  </a:cubicBezTo>
                  <a:cubicBezTo>
                    <a:pt x="37" y="46"/>
                    <a:pt x="31" y="50"/>
                    <a:pt x="22" y="50"/>
                  </a:cubicBezTo>
                  <a:cubicBezTo>
                    <a:pt x="9" y="50"/>
                    <a:pt x="0" y="39"/>
                    <a:pt x="0" y="25"/>
                  </a:cubicBezTo>
                  <a:cubicBezTo>
                    <a:pt x="0" y="10"/>
                    <a:pt x="9"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a:extLst>
                <a:ext uri="{FF2B5EF4-FFF2-40B4-BE49-F238E27FC236}">
                  <a16:creationId xmlns:a16="http://schemas.microsoft.com/office/drawing/2014/main" id="{B5367F22-5392-4C49-B725-24D621502F8B}"/>
                </a:ext>
              </a:extLst>
            </p:cNvPr>
            <p:cNvSpPr>
              <a:spLocks noEditPoints="1"/>
            </p:cNvSpPr>
            <p:nvPr/>
          </p:nvSpPr>
          <p:spPr bwMode="auto">
            <a:xfrm>
              <a:off x="5518150" y="395288"/>
              <a:ext cx="128588" cy="139700"/>
            </a:xfrm>
            <a:custGeom>
              <a:avLst/>
              <a:gdLst>
                <a:gd name="T0" fmla="*/ 17 w 34"/>
                <a:gd name="T1" fmla="*/ 3 h 37"/>
                <a:gd name="T2" fmla="*/ 5 w 34"/>
                <a:gd name="T3" fmla="*/ 18 h 37"/>
                <a:gd name="T4" fmla="*/ 17 w 34"/>
                <a:gd name="T5" fmla="*/ 33 h 37"/>
                <a:gd name="T6" fmla="*/ 30 w 34"/>
                <a:gd name="T7" fmla="*/ 18 h 37"/>
                <a:gd name="T8" fmla="*/ 17 w 34"/>
                <a:gd name="T9" fmla="*/ 3 h 37"/>
                <a:gd name="T10" fmla="*/ 17 w 34"/>
                <a:gd name="T11" fmla="*/ 37 h 37"/>
                <a:gd name="T12" fmla="*/ 0 w 34"/>
                <a:gd name="T13" fmla="*/ 18 h 37"/>
                <a:gd name="T14" fmla="*/ 17 w 34"/>
                <a:gd name="T15" fmla="*/ 0 h 37"/>
                <a:gd name="T16" fmla="*/ 34 w 34"/>
                <a:gd name="T17" fmla="*/ 18 h 37"/>
                <a:gd name="T18" fmla="*/ 17 w 34"/>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7">
                  <a:moveTo>
                    <a:pt x="17" y="3"/>
                  </a:moveTo>
                  <a:cubicBezTo>
                    <a:pt x="10" y="3"/>
                    <a:pt x="5" y="9"/>
                    <a:pt x="5" y="18"/>
                  </a:cubicBezTo>
                  <a:cubicBezTo>
                    <a:pt x="5" y="27"/>
                    <a:pt x="10" y="33"/>
                    <a:pt x="17" y="33"/>
                  </a:cubicBezTo>
                  <a:cubicBezTo>
                    <a:pt x="25" y="33"/>
                    <a:pt x="30" y="27"/>
                    <a:pt x="30" y="18"/>
                  </a:cubicBezTo>
                  <a:cubicBezTo>
                    <a:pt x="30" y="9"/>
                    <a:pt x="25" y="3"/>
                    <a:pt x="17" y="3"/>
                  </a:cubicBezTo>
                  <a:moveTo>
                    <a:pt x="17" y="37"/>
                  </a:moveTo>
                  <a:cubicBezTo>
                    <a:pt x="7" y="37"/>
                    <a:pt x="0" y="29"/>
                    <a:pt x="0" y="18"/>
                  </a:cubicBezTo>
                  <a:cubicBezTo>
                    <a:pt x="0" y="7"/>
                    <a:pt x="7" y="0"/>
                    <a:pt x="17" y="0"/>
                  </a:cubicBezTo>
                  <a:cubicBezTo>
                    <a:pt x="27" y="0"/>
                    <a:pt x="34" y="7"/>
                    <a:pt x="34" y="18"/>
                  </a:cubicBezTo>
                  <a:cubicBezTo>
                    <a:pt x="34" y="29"/>
                    <a:pt x="27" y="37"/>
                    <a:pt x="17"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a:extLst>
                <a:ext uri="{FF2B5EF4-FFF2-40B4-BE49-F238E27FC236}">
                  <a16:creationId xmlns:a16="http://schemas.microsoft.com/office/drawing/2014/main" id="{6E7FE2A3-77BE-4FFB-830B-6EB1BABC84AD}"/>
                </a:ext>
              </a:extLst>
            </p:cNvPr>
            <p:cNvSpPr>
              <a:spLocks/>
            </p:cNvSpPr>
            <p:nvPr/>
          </p:nvSpPr>
          <p:spPr bwMode="auto">
            <a:xfrm>
              <a:off x="5676900" y="395288"/>
              <a:ext cx="192088" cy="136525"/>
            </a:xfrm>
            <a:custGeom>
              <a:avLst/>
              <a:gdLst>
                <a:gd name="T0" fmla="*/ 26 w 51"/>
                <a:gd name="T1" fmla="*/ 5 h 36"/>
                <a:gd name="T2" fmla="*/ 39 w 51"/>
                <a:gd name="T3" fmla="*/ 0 h 36"/>
                <a:gd name="T4" fmla="*/ 51 w 51"/>
                <a:gd name="T5" fmla="*/ 12 h 36"/>
                <a:gd name="T6" fmla="*/ 51 w 51"/>
                <a:gd name="T7" fmla="*/ 36 h 36"/>
                <a:gd name="T8" fmla="*/ 46 w 51"/>
                <a:gd name="T9" fmla="*/ 36 h 36"/>
                <a:gd name="T10" fmla="*/ 46 w 51"/>
                <a:gd name="T11" fmla="*/ 13 h 36"/>
                <a:gd name="T12" fmla="*/ 38 w 51"/>
                <a:gd name="T13" fmla="*/ 3 h 36"/>
                <a:gd name="T14" fmla="*/ 27 w 51"/>
                <a:gd name="T15" fmla="*/ 9 h 36"/>
                <a:gd name="T16" fmla="*/ 28 w 51"/>
                <a:gd name="T17" fmla="*/ 12 h 36"/>
                <a:gd name="T18" fmla="*/ 28 w 51"/>
                <a:gd name="T19" fmla="*/ 36 h 36"/>
                <a:gd name="T20" fmla="*/ 23 w 51"/>
                <a:gd name="T21" fmla="*/ 36 h 36"/>
                <a:gd name="T22" fmla="*/ 23 w 51"/>
                <a:gd name="T23" fmla="*/ 13 h 36"/>
                <a:gd name="T24" fmla="*/ 16 w 51"/>
                <a:gd name="T25" fmla="*/ 3 h 36"/>
                <a:gd name="T26" fmla="*/ 5 w 51"/>
                <a:gd name="T27" fmla="*/ 9 h 36"/>
                <a:gd name="T28" fmla="*/ 5 w 51"/>
                <a:gd name="T29" fmla="*/ 36 h 36"/>
                <a:gd name="T30" fmla="*/ 0 w 51"/>
                <a:gd name="T31" fmla="*/ 36 h 36"/>
                <a:gd name="T32" fmla="*/ 0 w 51"/>
                <a:gd name="T33" fmla="*/ 0 h 36"/>
                <a:gd name="T34" fmla="*/ 5 w 51"/>
                <a:gd name="T35" fmla="*/ 0 h 36"/>
                <a:gd name="T36" fmla="*/ 5 w 51"/>
                <a:gd name="T37" fmla="*/ 5 h 36"/>
                <a:gd name="T38" fmla="*/ 16 w 51"/>
                <a:gd name="T39" fmla="*/ 0 h 36"/>
                <a:gd name="T40" fmla="*/ 26 w 51"/>
                <a:gd name="T4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6">
                  <a:moveTo>
                    <a:pt x="26" y="5"/>
                  </a:moveTo>
                  <a:cubicBezTo>
                    <a:pt x="29" y="2"/>
                    <a:pt x="34" y="0"/>
                    <a:pt x="39" y="0"/>
                  </a:cubicBezTo>
                  <a:cubicBezTo>
                    <a:pt x="47" y="0"/>
                    <a:pt x="51" y="4"/>
                    <a:pt x="51" y="12"/>
                  </a:cubicBezTo>
                  <a:cubicBezTo>
                    <a:pt x="51" y="36"/>
                    <a:pt x="51" y="36"/>
                    <a:pt x="51" y="36"/>
                  </a:cubicBezTo>
                  <a:cubicBezTo>
                    <a:pt x="46" y="36"/>
                    <a:pt x="46" y="36"/>
                    <a:pt x="46" y="36"/>
                  </a:cubicBezTo>
                  <a:cubicBezTo>
                    <a:pt x="46" y="13"/>
                    <a:pt x="46" y="13"/>
                    <a:pt x="46" y="13"/>
                  </a:cubicBezTo>
                  <a:cubicBezTo>
                    <a:pt x="46" y="7"/>
                    <a:pt x="45" y="3"/>
                    <a:pt x="38" y="3"/>
                  </a:cubicBezTo>
                  <a:cubicBezTo>
                    <a:pt x="35" y="3"/>
                    <a:pt x="30" y="6"/>
                    <a:pt x="27" y="9"/>
                  </a:cubicBezTo>
                  <a:cubicBezTo>
                    <a:pt x="27" y="10"/>
                    <a:pt x="28" y="11"/>
                    <a:pt x="28" y="12"/>
                  </a:cubicBezTo>
                  <a:cubicBezTo>
                    <a:pt x="28" y="36"/>
                    <a:pt x="28" y="36"/>
                    <a:pt x="28" y="36"/>
                  </a:cubicBezTo>
                  <a:cubicBezTo>
                    <a:pt x="23" y="36"/>
                    <a:pt x="23" y="36"/>
                    <a:pt x="23" y="36"/>
                  </a:cubicBezTo>
                  <a:cubicBezTo>
                    <a:pt x="23" y="13"/>
                    <a:pt x="23" y="13"/>
                    <a:pt x="23" y="13"/>
                  </a:cubicBezTo>
                  <a:cubicBezTo>
                    <a:pt x="23" y="7"/>
                    <a:pt x="21" y="3"/>
                    <a:pt x="16" y="3"/>
                  </a:cubicBezTo>
                  <a:cubicBezTo>
                    <a:pt x="12" y="3"/>
                    <a:pt x="7" y="6"/>
                    <a:pt x="5" y="9"/>
                  </a:cubicBezTo>
                  <a:cubicBezTo>
                    <a:pt x="5" y="36"/>
                    <a:pt x="5" y="36"/>
                    <a:pt x="5" y="36"/>
                  </a:cubicBezTo>
                  <a:cubicBezTo>
                    <a:pt x="0" y="36"/>
                    <a:pt x="0" y="36"/>
                    <a:pt x="0" y="36"/>
                  </a:cubicBezTo>
                  <a:cubicBezTo>
                    <a:pt x="0" y="0"/>
                    <a:pt x="0" y="0"/>
                    <a:pt x="0" y="0"/>
                  </a:cubicBezTo>
                  <a:cubicBezTo>
                    <a:pt x="5" y="0"/>
                    <a:pt x="5" y="0"/>
                    <a:pt x="5" y="0"/>
                  </a:cubicBezTo>
                  <a:cubicBezTo>
                    <a:pt x="5" y="5"/>
                    <a:pt x="5" y="5"/>
                    <a:pt x="5" y="5"/>
                  </a:cubicBezTo>
                  <a:cubicBezTo>
                    <a:pt x="8" y="1"/>
                    <a:pt x="12" y="0"/>
                    <a:pt x="16" y="0"/>
                  </a:cubicBezTo>
                  <a:cubicBezTo>
                    <a:pt x="21" y="0"/>
                    <a:pt x="24" y="2"/>
                    <a:pt x="2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7DE7B109-2DE3-49D9-9970-9EA93748104B}"/>
                </a:ext>
              </a:extLst>
            </p:cNvPr>
            <p:cNvSpPr>
              <a:spLocks noEditPoints="1"/>
            </p:cNvSpPr>
            <p:nvPr/>
          </p:nvSpPr>
          <p:spPr bwMode="auto">
            <a:xfrm>
              <a:off x="5907088" y="395288"/>
              <a:ext cx="115888" cy="190500"/>
            </a:xfrm>
            <a:custGeom>
              <a:avLst/>
              <a:gdLst>
                <a:gd name="T0" fmla="*/ 15 w 31"/>
                <a:gd name="T1" fmla="*/ 3 h 50"/>
                <a:gd name="T2" fmla="*/ 4 w 31"/>
                <a:gd name="T3" fmla="*/ 9 h 50"/>
                <a:gd name="T4" fmla="*/ 4 w 31"/>
                <a:gd name="T5" fmla="*/ 27 h 50"/>
                <a:gd name="T6" fmla="*/ 15 w 31"/>
                <a:gd name="T7" fmla="*/ 33 h 50"/>
                <a:gd name="T8" fmla="*/ 27 w 31"/>
                <a:gd name="T9" fmla="*/ 18 h 50"/>
                <a:gd name="T10" fmla="*/ 15 w 31"/>
                <a:gd name="T11" fmla="*/ 3 h 50"/>
                <a:gd name="T12" fmla="*/ 4 w 31"/>
                <a:gd name="T13" fmla="*/ 4 h 50"/>
                <a:gd name="T14" fmla="*/ 16 w 31"/>
                <a:gd name="T15" fmla="*/ 0 h 50"/>
                <a:gd name="T16" fmla="*/ 31 w 31"/>
                <a:gd name="T17" fmla="*/ 18 h 50"/>
                <a:gd name="T18" fmla="*/ 16 w 31"/>
                <a:gd name="T19" fmla="*/ 37 h 50"/>
                <a:gd name="T20" fmla="*/ 4 w 31"/>
                <a:gd name="T21" fmla="*/ 32 h 50"/>
                <a:gd name="T22" fmla="*/ 4 w 31"/>
                <a:gd name="T23" fmla="*/ 50 h 50"/>
                <a:gd name="T24" fmla="*/ 0 w 31"/>
                <a:gd name="T25" fmla="*/ 50 h 50"/>
                <a:gd name="T26" fmla="*/ 0 w 31"/>
                <a:gd name="T27" fmla="*/ 0 h 50"/>
                <a:gd name="T28" fmla="*/ 4 w 31"/>
                <a:gd name="T29" fmla="*/ 0 h 50"/>
                <a:gd name="T30" fmla="*/ 4 w 31"/>
                <a:gd name="T31"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0">
                  <a:moveTo>
                    <a:pt x="15" y="3"/>
                  </a:moveTo>
                  <a:cubicBezTo>
                    <a:pt x="11" y="3"/>
                    <a:pt x="7" y="6"/>
                    <a:pt x="4" y="9"/>
                  </a:cubicBezTo>
                  <a:cubicBezTo>
                    <a:pt x="4" y="27"/>
                    <a:pt x="4" y="27"/>
                    <a:pt x="4" y="27"/>
                  </a:cubicBezTo>
                  <a:cubicBezTo>
                    <a:pt x="7" y="31"/>
                    <a:pt x="11" y="33"/>
                    <a:pt x="15" y="33"/>
                  </a:cubicBezTo>
                  <a:cubicBezTo>
                    <a:pt x="23" y="33"/>
                    <a:pt x="27" y="27"/>
                    <a:pt x="27" y="18"/>
                  </a:cubicBezTo>
                  <a:cubicBezTo>
                    <a:pt x="27" y="9"/>
                    <a:pt x="23" y="3"/>
                    <a:pt x="15" y="3"/>
                  </a:cubicBezTo>
                  <a:moveTo>
                    <a:pt x="4" y="4"/>
                  </a:moveTo>
                  <a:cubicBezTo>
                    <a:pt x="7" y="2"/>
                    <a:pt x="11" y="0"/>
                    <a:pt x="16" y="0"/>
                  </a:cubicBezTo>
                  <a:cubicBezTo>
                    <a:pt x="26" y="0"/>
                    <a:pt x="31" y="7"/>
                    <a:pt x="31" y="18"/>
                  </a:cubicBezTo>
                  <a:cubicBezTo>
                    <a:pt x="31" y="30"/>
                    <a:pt x="26" y="37"/>
                    <a:pt x="16" y="37"/>
                  </a:cubicBezTo>
                  <a:cubicBezTo>
                    <a:pt x="11" y="37"/>
                    <a:pt x="7" y="35"/>
                    <a:pt x="4" y="32"/>
                  </a:cubicBezTo>
                  <a:cubicBezTo>
                    <a:pt x="4" y="50"/>
                    <a:pt x="4" y="50"/>
                    <a:pt x="4" y="50"/>
                  </a:cubicBezTo>
                  <a:cubicBezTo>
                    <a:pt x="0" y="50"/>
                    <a:pt x="0" y="50"/>
                    <a:pt x="0" y="50"/>
                  </a:cubicBezTo>
                  <a:cubicBezTo>
                    <a:pt x="0" y="0"/>
                    <a:pt x="0" y="0"/>
                    <a:pt x="0" y="0"/>
                  </a:cubicBezTo>
                  <a:cubicBezTo>
                    <a:pt x="4" y="0"/>
                    <a:pt x="4" y="0"/>
                    <a:pt x="4" y="0"/>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a:extLst>
                <a:ext uri="{FF2B5EF4-FFF2-40B4-BE49-F238E27FC236}">
                  <a16:creationId xmlns:a16="http://schemas.microsoft.com/office/drawing/2014/main" id="{F23DF475-F311-41A9-B017-5C12E306F7DC}"/>
                </a:ext>
              </a:extLst>
            </p:cNvPr>
            <p:cNvSpPr>
              <a:spLocks/>
            </p:cNvSpPr>
            <p:nvPr/>
          </p:nvSpPr>
          <p:spPr bwMode="auto">
            <a:xfrm>
              <a:off x="6030913" y="349250"/>
              <a:ext cx="246063" cy="182563"/>
            </a:xfrm>
            <a:custGeom>
              <a:avLst/>
              <a:gdLst>
                <a:gd name="T0" fmla="*/ 71 w 155"/>
                <a:gd name="T1" fmla="*/ 0 h 115"/>
                <a:gd name="T2" fmla="*/ 83 w 155"/>
                <a:gd name="T3" fmla="*/ 0 h 115"/>
                <a:gd name="T4" fmla="*/ 109 w 155"/>
                <a:gd name="T5" fmla="*/ 103 h 115"/>
                <a:gd name="T6" fmla="*/ 143 w 155"/>
                <a:gd name="T7" fmla="*/ 0 h 115"/>
                <a:gd name="T8" fmla="*/ 155 w 155"/>
                <a:gd name="T9" fmla="*/ 0 h 115"/>
                <a:gd name="T10" fmla="*/ 117 w 155"/>
                <a:gd name="T11" fmla="*/ 115 h 115"/>
                <a:gd name="T12" fmla="*/ 105 w 155"/>
                <a:gd name="T13" fmla="*/ 115 h 115"/>
                <a:gd name="T14" fmla="*/ 76 w 155"/>
                <a:gd name="T15" fmla="*/ 12 h 115"/>
                <a:gd name="T16" fmla="*/ 50 w 155"/>
                <a:gd name="T17" fmla="*/ 115 h 115"/>
                <a:gd name="T18" fmla="*/ 36 w 155"/>
                <a:gd name="T19" fmla="*/ 115 h 115"/>
                <a:gd name="T20" fmla="*/ 0 w 155"/>
                <a:gd name="T21" fmla="*/ 0 h 115"/>
                <a:gd name="T22" fmla="*/ 12 w 155"/>
                <a:gd name="T23" fmla="*/ 0 h 115"/>
                <a:gd name="T24" fmla="*/ 43 w 155"/>
                <a:gd name="T25" fmla="*/ 103 h 115"/>
                <a:gd name="T26" fmla="*/ 71 w 155"/>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15">
                  <a:moveTo>
                    <a:pt x="71" y="0"/>
                  </a:moveTo>
                  <a:lnTo>
                    <a:pt x="83" y="0"/>
                  </a:lnTo>
                  <a:lnTo>
                    <a:pt x="109" y="103"/>
                  </a:lnTo>
                  <a:lnTo>
                    <a:pt x="143" y="0"/>
                  </a:lnTo>
                  <a:lnTo>
                    <a:pt x="155" y="0"/>
                  </a:lnTo>
                  <a:lnTo>
                    <a:pt x="117" y="115"/>
                  </a:lnTo>
                  <a:lnTo>
                    <a:pt x="105" y="115"/>
                  </a:lnTo>
                  <a:lnTo>
                    <a:pt x="76" y="12"/>
                  </a:lnTo>
                  <a:lnTo>
                    <a:pt x="50" y="115"/>
                  </a:lnTo>
                  <a:lnTo>
                    <a:pt x="36" y="115"/>
                  </a:lnTo>
                  <a:lnTo>
                    <a:pt x="0" y="0"/>
                  </a:lnTo>
                  <a:lnTo>
                    <a:pt x="12" y="0"/>
                  </a:lnTo>
                  <a:lnTo>
                    <a:pt x="43" y="103"/>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88DBD072-1B28-471A-B469-8ACA7BE94ED9}"/>
                </a:ext>
              </a:extLst>
            </p:cNvPr>
            <p:cNvSpPr>
              <a:spLocks noEditPoints="1"/>
            </p:cNvSpPr>
            <p:nvPr/>
          </p:nvSpPr>
          <p:spPr bwMode="auto">
            <a:xfrm>
              <a:off x="6280150" y="395288"/>
              <a:ext cx="123825" cy="139700"/>
            </a:xfrm>
            <a:custGeom>
              <a:avLst/>
              <a:gdLst>
                <a:gd name="T0" fmla="*/ 29 w 33"/>
                <a:gd name="T1" fmla="*/ 16 h 37"/>
                <a:gd name="T2" fmla="*/ 17 w 33"/>
                <a:gd name="T3" fmla="*/ 3 h 37"/>
                <a:gd name="T4" fmla="*/ 5 w 33"/>
                <a:gd name="T5" fmla="*/ 16 h 37"/>
                <a:gd name="T6" fmla="*/ 29 w 33"/>
                <a:gd name="T7" fmla="*/ 16 h 37"/>
                <a:gd name="T8" fmla="*/ 0 w 33"/>
                <a:gd name="T9" fmla="*/ 18 h 37"/>
                <a:gd name="T10" fmla="*/ 17 w 33"/>
                <a:gd name="T11" fmla="*/ 0 h 37"/>
                <a:gd name="T12" fmla="*/ 33 w 33"/>
                <a:gd name="T13" fmla="*/ 18 h 37"/>
                <a:gd name="T14" fmla="*/ 33 w 33"/>
                <a:gd name="T15" fmla="*/ 20 h 37"/>
                <a:gd name="T16" fmla="*/ 5 w 33"/>
                <a:gd name="T17" fmla="*/ 20 h 37"/>
                <a:gd name="T18" fmla="*/ 18 w 33"/>
                <a:gd name="T19" fmla="*/ 33 h 37"/>
                <a:gd name="T20" fmla="*/ 28 w 33"/>
                <a:gd name="T21" fmla="*/ 28 h 37"/>
                <a:gd name="T22" fmla="*/ 32 w 33"/>
                <a:gd name="T23" fmla="*/ 30 h 37"/>
                <a:gd name="T24" fmla="*/ 18 w 33"/>
                <a:gd name="T25" fmla="*/ 37 h 37"/>
                <a:gd name="T26" fmla="*/ 0 w 33"/>
                <a:gd name="T2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29" y="16"/>
                  </a:moveTo>
                  <a:cubicBezTo>
                    <a:pt x="29" y="8"/>
                    <a:pt x="23" y="3"/>
                    <a:pt x="17" y="3"/>
                  </a:cubicBezTo>
                  <a:cubicBezTo>
                    <a:pt x="10" y="3"/>
                    <a:pt x="5" y="8"/>
                    <a:pt x="5" y="16"/>
                  </a:cubicBezTo>
                  <a:lnTo>
                    <a:pt x="29" y="16"/>
                  </a:lnTo>
                  <a:close/>
                  <a:moveTo>
                    <a:pt x="0" y="18"/>
                  </a:moveTo>
                  <a:cubicBezTo>
                    <a:pt x="0" y="7"/>
                    <a:pt x="7" y="0"/>
                    <a:pt x="17" y="0"/>
                  </a:cubicBezTo>
                  <a:cubicBezTo>
                    <a:pt x="26" y="0"/>
                    <a:pt x="33" y="7"/>
                    <a:pt x="33" y="18"/>
                  </a:cubicBezTo>
                  <a:cubicBezTo>
                    <a:pt x="33" y="20"/>
                    <a:pt x="33" y="20"/>
                    <a:pt x="33" y="20"/>
                  </a:cubicBezTo>
                  <a:cubicBezTo>
                    <a:pt x="5" y="20"/>
                    <a:pt x="5" y="20"/>
                    <a:pt x="5" y="20"/>
                  </a:cubicBezTo>
                  <a:cubicBezTo>
                    <a:pt x="5" y="27"/>
                    <a:pt x="10" y="33"/>
                    <a:pt x="18" y="33"/>
                  </a:cubicBezTo>
                  <a:cubicBezTo>
                    <a:pt x="22" y="33"/>
                    <a:pt x="26" y="31"/>
                    <a:pt x="28" y="28"/>
                  </a:cubicBezTo>
                  <a:cubicBezTo>
                    <a:pt x="32" y="30"/>
                    <a:pt x="32" y="30"/>
                    <a:pt x="32" y="30"/>
                  </a:cubicBezTo>
                  <a:cubicBezTo>
                    <a:pt x="28" y="34"/>
                    <a:pt x="24" y="37"/>
                    <a:pt x="18" y="37"/>
                  </a:cubicBezTo>
                  <a:cubicBezTo>
                    <a:pt x="7" y="37"/>
                    <a:pt x="0" y="28"/>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2D60CCCA-FD73-459E-950D-884123CC6191}"/>
                </a:ext>
              </a:extLst>
            </p:cNvPr>
            <p:cNvSpPr>
              <a:spLocks/>
            </p:cNvSpPr>
            <p:nvPr/>
          </p:nvSpPr>
          <p:spPr bwMode="auto">
            <a:xfrm>
              <a:off x="6427788" y="395288"/>
              <a:ext cx="104775" cy="139700"/>
            </a:xfrm>
            <a:custGeom>
              <a:avLst/>
              <a:gdLst>
                <a:gd name="T0" fmla="*/ 24 w 28"/>
                <a:gd name="T1" fmla="*/ 27 h 37"/>
                <a:gd name="T2" fmla="*/ 14 w 28"/>
                <a:gd name="T3" fmla="*/ 19 h 37"/>
                <a:gd name="T4" fmla="*/ 1 w 28"/>
                <a:gd name="T5" fmla="*/ 9 h 37"/>
                <a:gd name="T6" fmla="*/ 14 w 28"/>
                <a:gd name="T7" fmla="*/ 0 h 37"/>
                <a:gd name="T8" fmla="*/ 26 w 28"/>
                <a:gd name="T9" fmla="*/ 4 h 37"/>
                <a:gd name="T10" fmla="*/ 23 w 28"/>
                <a:gd name="T11" fmla="*/ 7 h 37"/>
                <a:gd name="T12" fmla="*/ 14 w 28"/>
                <a:gd name="T13" fmla="*/ 3 h 37"/>
                <a:gd name="T14" fmla="*/ 6 w 28"/>
                <a:gd name="T15" fmla="*/ 9 h 37"/>
                <a:gd name="T16" fmla="*/ 16 w 28"/>
                <a:gd name="T17" fmla="*/ 15 h 37"/>
                <a:gd name="T18" fmla="*/ 28 w 28"/>
                <a:gd name="T19" fmla="*/ 26 h 37"/>
                <a:gd name="T20" fmla="*/ 15 w 28"/>
                <a:gd name="T21" fmla="*/ 37 h 37"/>
                <a:gd name="T22" fmla="*/ 0 w 28"/>
                <a:gd name="T23" fmla="*/ 30 h 37"/>
                <a:gd name="T24" fmla="*/ 3 w 28"/>
                <a:gd name="T25" fmla="*/ 28 h 37"/>
                <a:gd name="T26" fmla="*/ 15 w 28"/>
                <a:gd name="T27" fmla="*/ 33 h 37"/>
                <a:gd name="T28" fmla="*/ 24 w 28"/>
                <a:gd name="T2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24" y="27"/>
                  </a:moveTo>
                  <a:cubicBezTo>
                    <a:pt x="24" y="23"/>
                    <a:pt x="21" y="21"/>
                    <a:pt x="14" y="19"/>
                  </a:cubicBezTo>
                  <a:cubicBezTo>
                    <a:pt x="5" y="17"/>
                    <a:pt x="1" y="14"/>
                    <a:pt x="1" y="9"/>
                  </a:cubicBezTo>
                  <a:cubicBezTo>
                    <a:pt x="1" y="3"/>
                    <a:pt x="6" y="0"/>
                    <a:pt x="14" y="0"/>
                  </a:cubicBezTo>
                  <a:cubicBezTo>
                    <a:pt x="18" y="0"/>
                    <a:pt x="23" y="1"/>
                    <a:pt x="26" y="4"/>
                  </a:cubicBezTo>
                  <a:cubicBezTo>
                    <a:pt x="23" y="7"/>
                    <a:pt x="23" y="7"/>
                    <a:pt x="23" y="7"/>
                  </a:cubicBezTo>
                  <a:cubicBezTo>
                    <a:pt x="20" y="4"/>
                    <a:pt x="17" y="3"/>
                    <a:pt x="14" y="3"/>
                  </a:cubicBezTo>
                  <a:cubicBezTo>
                    <a:pt x="9" y="3"/>
                    <a:pt x="6" y="5"/>
                    <a:pt x="6" y="9"/>
                  </a:cubicBezTo>
                  <a:cubicBezTo>
                    <a:pt x="6" y="12"/>
                    <a:pt x="8" y="13"/>
                    <a:pt x="16" y="15"/>
                  </a:cubicBezTo>
                  <a:cubicBezTo>
                    <a:pt x="24" y="18"/>
                    <a:pt x="28" y="21"/>
                    <a:pt x="28" y="26"/>
                  </a:cubicBezTo>
                  <a:cubicBezTo>
                    <a:pt x="28" y="33"/>
                    <a:pt x="23" y="37"/>
                    <a:pt x="15" y="37"/>
                  </a:cubicBezTo>
                  <a:cubicBezTo>
                    <a:pt x="9" y="37"/>
                    <a:pt x="4" y="35"/>
                    <a:pt x="0" y="30"/>
                  </a:cubicBezTo>
                  <a:cubicBezTo>
                    <a:pt x="3" y="28"/>
                    <a:pt x="3" y="28"/>
                    <a:pt x="3" y="28"/>
                  </a:cubicBezTo>
                  <a:cubicBezTo>
                    <a:pt x="6" y="31"/>
                    <a:pt x="10" y="33"/>
                    <a:pt x="15" y="33"/>
                  </a:cubicBezTo>
                  <a:cubicBezTo>
                    <a:pt x="21" y="33"/>
                    <a:pt x="24" y="30"/>
                    <a:pt x="24"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a:extLst>
                <a:ext uri="{FF2B5EF4-FFF2-40B4-BE49-F238E27FC236}">
                  <a16:creationId xmlns:a16="http://schemas.microsoft.com/office/drawing/2014/main" id="{7BA59C6E-631D-4183-9AEB-A1A4A0C33C32}"/>
                </a:ext>
              </a:extLst>
            </p:cNvPr>
            <p:cNvSpPr>
              <a:spLocks/>
            </p:cNvSpPr>
            <p:nvPr/>
          </p:nvSpPr>
          <p:spPr bwMode="auto">
            <a:xfrm>
              <a:off x="6551613" y="357188"/>
              <a:ext cx="79375" cy="177800"/>
            </a:xfrm>
            <a:custGeom>
              <a:avLst/>
              <a:gdLst>
                <a:gd name="T0" fmla="*/ 7 w 21"/>
                <a:gd name="T1" fmla="*/ 36 h 47"/>
                <a:gd name="T2" fmla="*/ 7 w 21"/>
                <a:gd name="T3" fmla="*/ 14 h 47"/>
                <a:gd name="T4" fmla="*/ 0 w 21"/>
                <a:gd name="T5" fmla="*/ 14 h 47"/>
                <a:gd name="T6" fmla="*/ 0 w 21"/>
                <a:gd name="T7" fmla="*/ 10 h 47"/>
                <a:gd name="T8" fmla="*/ 7 w 21"/>
                <a:gd name="T9" fmla="*/ 10 h 47"/>
                <a:gd name="T10" fmla="*/ 7 w 21"/>
                <a:gd name="T11" fmla="*/ 0 h 47"/>
                <a:gd name="T12" fmla="*/ 11 w 21"/>
                <a:gd name="T13" fmla="*/ 0 h 47"/>
                <a:gd name="T14" fmla="*/ 11 w 21"/>
                <a:gd name="T15" fmla="*/ 10 h 47"/>
                <a:gd name="T16" fmla="*/ 21 w 21"/>
                <a:gd name="T17" fmla="*/ 10 h 47"/>
                <a:gd name="T18" fmla="*/ 21 w 21"/>
                <a:gd name="T19" fmla="*/ 14 h 47"/>
                <a:gd name="T20" fmla="*/ 11 w 21"/>
                <a:gd name="T21" fmla="*/ 14 h 47"/>
                <a:gd name="T22" fmla="*/ 11 w 21"/>
                <a:gd name="T23" fmla="*/ 36 h 47"/>
                <a:gd name="T24" fmla="*/ 17 w 21"/>
                <a:gd name="T25" fmla="*/ 43 h 47"/>
                <a:gd name="T26" fmla="*/ 20 w 21"/>
                <a:gd name="T27" fmla="*/ 43 h 47"/>
                <a:gd name="T28" fmla="*/ 20 w 21"/>
                <a:gd name="T29" fmla="*/ 47 h 47"/>
                <a:gd name="T30" fmla="*/ 18 w 21"/>
                <a:gd name="T31" fmla="*/ 47 h 47"/>
                <a:gd name="T32" fmla="*/ 7 w 21"/>
                <a:gd name="T33"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47">
                  <a:moveTo>
                    <a:pt x="7" y="36"/>
                  </a:moveTo>
                  <a:cubicBezTo>
                    <a:pt x="7" y="14"/>
                    <a:pt x="7" y="14"/>
                    <a:pt x="7" y="14"/>
                  </a:cubicBezTo>
                  <a:cubicBezTo>
                    <a:pt x="0" y="14"/>
                    <a:pt x="0" y="14"/>
                    <a:pt x="0" y="14"/>
                  </a:cubicBezTo>
                  <a:cubicBezTo>
                    <a:pt x="0" y="10"/>
                    <a:pt x="0" y="10"/>
                    <a:pt x="0" y="10"/>
                  </a:cubicBezTo>
                  <a:cubicBezTo>
                    <a:pt x="7" y="10"/>
                    <a:pt x="7" y="10"/>
                    <a:pt x="7" y="10"/>
                  </a:cubicBezTo>
                  <a:cubicBezTo>
                    <a:pt x="7" y="0"/>
                    <a:pt x="7" y="0"/>
                    <a:pt x="7" y="0"/>
                  </a:cubicBezTo>
                  <a:cubicBezTo>
                    <a:pt x="11" y="0"/>
                    <a:pt x="11" y="0"/>
                    <a:pt x="11" y="0"/>
                  </a:cubicBezTo>
                  <a:cubicBezTo>
                    <a:pt x="11" y="10"/>
                    <a:pt x="11" y="10"/>
                    <a:pt x="11" y="10"/>
                  </a:cubicBezTo>
                  <a:cubicBezTo>
                    <a:pt x="21" y="10"/>
                    <a:pt x="21" y="10"/>
                    <a:pt x="21" y="10"/>
                  </a:cubicBezTo>
                  <a:cubicBezTo>
                    <a:pt x="21" y="14"/>
                    <a:pt x="21" y="14"/>
                    <a:pt x="21" y="14"/>
                  </a:cubicBezTo>
                  <a:cubicBezTo>
                    <a:pt x="11" y="14"/>
                    <a:pt x="11" y="14"/>
                    <a:pt x="11" y="14"/>
                  </a:cubicBezTo>
                  <a:cubicBezTo>
                    <a:pt x="11" y="36"/>
                    <a:pt x="11" y="36"/>
                    <a:pt x="11" y="36"/>
                  </a:cubicBezTo>
                  <a:cubicBezTo>
                    <a:pt x="11" y="41"/>
                    <a:pt x="13" y="43"/>
                    <a:pt x="17" y="43"/>
                  </a:cubicBezTo>
                  <a:cubicBezTo>
                    <a:pt x="18" y="43"/>
                    <a:pt x="20" y="43"/>
                    <a:pt x="20" y="43"/>
                  </a:cubicBezTo>
                  <a:cubicBezTo>
                    <a:pt x="20" y="47"/>
                    <a:pt x="20" y="47"/>
                    <a:pt x="20" y="47"/>
                  </a:cubicBezTo>
                  <a:cubicBezTo>
                    <a:pt x="20" y="47"/>
                    <a:pt x="18" y="47"/>
                    <a:pt x="18" y="47"/>
                  </a:cubicBezTo>
                  <a:cubicBezTo>
                    <a:pt x="11" y="47"/>
                    <a:pt x="7" y="44"/>
                    <a:pt x="7"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62B4F3DE-3636-49A8-AA8C-F852515B28E9}"/>
                </a:ext>
              </a:extLst>
            </p:cNvPr>
            <p:cNvSpPr>
              <a:spLocks/>
            </p:cNvSpPr>
            <p:nvPr/>
          </p:nvSpPr>
          <p:spPr bwMode="auto">
            <a:xfrm>
              <a:off x="7132638" y="304800"/>
              <a:ext cx="107950" cy="147638"/>
            </a:xfrm>
            <a:custGeom>
              <a:avLst/>
              <a:gdLst>
                <a:gd name="T0" fmla="*/ 30 w 68"/>
                <a:gd name="T1" fmla="*/ 7 h 93"/>
                <a:gd name="T2" fmla="*/ 0 w 68"/>
                <a:gd name="T3" fmla="*/ 7 h 93"/>
                <a:gd name="T4" fmla="*/ 0 w 68"/>
                <a:gd name="T5" fmla="*/ 0 h 93"/>
                <a:gd name="T6" fmla="*/ 68 w 68"/>
                <a:gd name="T7" fmla="*/ 0 h 93"/>
                <a:gd name="T8" fmla="*/ 68 w 68"/>
                <a:gd name="T9" fmla="*/ 7 h 93"/>
                <a:gd name="T10" fmla="*/ 38 w 68"/>
                <a:gd name="T11" fmla="*/ 7 h 93"/>
                <a:gd name="T12" fmla="*/ 38 w 68"/>
                <a:gd name="T13" fmla="*/ 93 h 93"/>
                <a:gd name="T14" fmla="*/ 30 w 68"/>
                <a:gd name="T15" fmla="*/ 93 h 93"/>
                <a:gd name="T16" fmla="*/ 30 w 68"/>
                <a:gd name="T1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3">
                  <a:moveTo>
                    <a:pt x="30" y="7"/>
                  </a:moveTo>
                  <a:lnTo>
                    <a:pt x="0" y="7"/>
                  </a:lnTo>
                  <a:lnTo>
                    <a:pt x="0" y="0"/>
                  </a:lnTo>
                  <a:lnTo>
                    <a:pt x="68" y="0"/>
                  </a:lnTo>
                  <a:lnTo>
                    <a:pt x="68" y="7"/>
                  </a:lnTo>
                  <a:lnTo>
                    <a:pt x="38" y="7"/>
                  </a:lnTo>
                  <a:lnTo>
                    <a:pt x="38" y="93"/>
                  </a:lnTo>
                  <a:lnTo>
                    <a:pt x="30" y="93"/>
                  </a:lnTo>
                  <a:lnTo>
                    <a:pt x="3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F95A04C5-0D45-4F3C-BF96-764DCA4E9048}"/>
                </a:ext>
              </a:extLst>
            </p:cNvPr>
            <p:cNvSpPr>
              <a:spLocks/>
            </p:cNvSpPr>
            <p:nvPr/>
          </p:nvSpPr>
          <p:spPr bwMode="auto">
            <a:xfrm>
              <a:off x="7253288" y="296863"/>
              <a:ext cx="88900" cy="155575"/>
            </a:xfrm>
            <a:custGeom>
              <a:avLst/>
              <a:gdLst>
                <a:gd name="T0" fmla="*/ 24 w 24"/>
                <a:gd name="T1" fmla="*/ 22 h 41"/>
                <a:gd name="T2" fmla="*/ 24 w 24"/>
                <a:gd name="T3" fmla="*/ 41 h 41"/>
                <a:gd name="T4" fmla="*/ 21 w 24"/>
                <a:gd name="T5" fmla="*/ 41 h 41"/>
                <a:gd name="T6" fmla="*/ 21 w 24"/>
                <a:gd name="T7" fmla="*/ 23 h 41"/>
                <a:gd name="T8" fmla="*/ 13 w 24"/>
                <a:gd name="T9" fmla="*/ 15 h 41"/>
                <a:gd name="T10" fmla="*/ 4 w 24"/>
                <a:gd name="T11" fmla="*/ 20 h 41"/>
                <a:gd name="T12" fmla="*/ 4 w 24"/>
                <a:gd name="T13" fmla="*/ 41 h 41"/>
                <a:gd name="T14" fmla="*/ 0 w 24"/>
                <a:gd name="T15" fmla="*/ 41 h 41"/>
                <a:gd name="T16" fmla="*/ 0 w 24"/>
                <a:gd name="T17" fmla="*/ 0 h 41"/>
                <a:gd name="T18" fmla="*/ 4 w 24"/>
                <a:gd name="T19" fmla="*/ 0 h 41"/>
                <a:gd name="T20" fmla="*/ 4 w 24"/>
                <a:gd name="T21" fmla="*/ 16 h 41"/>
                <a:gd name="T22" fmla="*/ 14 w 24"/>
                <a:gd name="T23" fmla="*/ 11 h 41"/>
                <a:gd name="T24" fmla="*/ 24 w 24"/>
                <a:gd name="T25"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1">
                  <a:moveTo>
                    <a:pt x="24" y="22"/>
                  </a:moveTo>
                  <a:cubicBezTo>
                    <a:pt x="24" y="41"/>
                    <a:pt x="24" y="41"/>
                    <a:pt x="24" y="41"/>
                  </a:cubicBezTo>
                  <a:cubicBezTo>
                    <a:pt x="21" y="41"/>
                    <a:pt x="21" y="41"/>
                    <a:pt x="21" y="41"/>
                  </a:cubicBezTo>
                  <a:cubicBezTo>
                    <a:pt x="21" y="23"/>
                    <a:pt x="21" y="23"/>
                    <a:pt x="21" y="23"/>
                  </a:cubicBezTo>
                  <a:cubicBezTo>
                    <a:pt x="21" y="17"/>
                    <a:pt x="19" y="15"/>
                    <a:pt x="13" y="15"/>
                  </a:cubicBezTo>
                  <a:cubicBezTo>
                    <a:pt x="10" y="15"/>
                    <a:pt x="6" y="17"/>
                    <a:pt x="4" y="20"/>
                  </a:cubicBezTo>
                  <a:cubicBezTo>
                    <a:pt x="4" y="41"/>
                    <a:pt x="4" y="41"/>
                    <a:pt x="4" y="41"/>
                  </a:cubicBezTo>
                  <a:cubicBezTo>
                    <a:pt x="0" y="41"/>
                    <a:pt x="0" y="41"/>
                    <a:pt x="0" y="41"/>
                  </a:cubicBezTo>
                  <a:cubicBezTo>
                    <a:pt x="0" y="0"/>
                    <a:pt x="0" y="0"/>
                    <a:pt x="0" y="0"/>
                  </a:cubicBezTo>
                  <a:cubicBezTo>
                    <a:pt x="4" y="0"/>
                    <a:pt x="4" y="0"/>
                    <a:pt x="4" y="0"/>
                  </a:cubicBezTo>
                  <a:cubicBezTo>
                    <a:pt x="4" y="16"/>
                    <a:pt x="4" y="16"/>
                    <a:pt x="4" y="16"/>
                  </a:cubicBezTo>
                  <a:cubicBezTo>
                    <a:pt x="6" y="14"/>
                    <a:pt x="10" y="11"/>
                    <a:pt x="14" y="11"/>
                  </a:cubicBezTo>
                  <a:cubicBezTo>
                    <a:pt x="20" y="11"/>
                    <a:pt x="24" y="15"/>
                    <a:pt x="2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CA4A8FE2-2D3F-4A97-A21F-C07E2EACC435}"/>
                </a:ext>
              </a:extLst>
            </p:cNvPr>
            <p:cNvSpPr>
              <a:spLocks noEditPoints="1"/>
            </p:cNvSpPr>
            <p:nvPr/>
          </p:nvSpPr>
          <p:spPr bwMode="auto">
            <a:xfrm>
              <a:off x="7366000" y="300038"/>
              <a:ext cx="19050" cy="152400"/>
            </a:xfrm>
            <a:custGeom>
              <a:avLst/>
              <a:gdLst>
                <a:gd name="T0" fmla="*/ 1 w 5"/>
                <a:gd name="T1" fmla="*/ 11 h 40"/>
                <a:gd name="T2" fmla="*/ 4 w 5"/>
                <a:gd name="T3" fmla="*/ 11 h 40"/>
                <a:gd name="T4" fmla="*/ 4 w 5"/>
                <a:gd name="T5" fmla="*/ 40 h 40"/>
                <a:gd name="T6" fmla="*/ 1 w 5"/>
                <a:gd name="T7" fmla="*/ 40 h 40"/>
                <a:gd name="T8" fmla="*/ 1 w 5"/>
                <a:gd name="T9" fmla="*/ 11 h 40"/>
                <a:gd name="T10" fmla="*/ 3 w 5"/>
                <a:gd name="T11" fmla="*/ 0 h 40"/>
                <a:gd name="T12" fmla="*/ 5 w 5"/>
                <a:gd name="T13" fmla="*/ 2 h 40"/>
                <a:gd name="T14" fmla="*/ 3 w 5"/>
                <a:gd name="T15" fmla="*/ 5 h 40"/>
                <a:gd name="T16" fmla="*/ 0 w 5"/>
                <a:gd name="T17" fmla="*/ 2 h 40"/>
                <a:gd name="T18" fmla="*/ 3 w 5"/>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0">
                  <a:moveTo>
                    <a:pt x="1" y="11"/>
                  </a:moveTo>
                  <a:cubicBezTo>
                    <a:pt x="4" y="11"/>
                    <a:pt x="4" y="11"/>
                    <a:pt x="4" y="11"/>
                  </a:cubicBezTo>
                  <a:cubicBezTo>
                    <a:pt x="4" y="40"/>
                    <a:pt x="4" y="40"/>
                    <a:pt x="4" y="40"/>
                  </a:cubicBezTo>
                  <a:cubicBezTo>
                    <a:pt x="1" y="40"/>
                    <a:pt x="1" y="40"/>
                    <a:pt x="1" y="40"/>
                  </a:cubicBezTo>
                  <a:lnTo>
                    <a:pt x="1" y="11"/>
                  </a:lnTo>
                  <a:close/>
                  <a:moveTo>
                    <a:pt x="3" y="0"/>
                  </a:moveTo>
                  <a:cubicBezTo>
                    <a:pt x="4" y="0"/>
                    <a:pt x="5" y="1"/>
                    <a:pt x="5" y="2"/>
                  </a:cubicBezTo>
                  <a:cubicBezTo>
                    <a:pt x="5" y="4"/>
                    <a:pt x="4" y="5"/>
                    <a:pt x="3" y="5"/>
                  </a:cubicBezTo>
                  <a:cubicBezTo>
                    <a:pt x="1" y="5"/>
                    <a:pt x="0" y="4"/>
                    <a:pt x="0" y="2"/>
                  </a:cubicBezTo>
                  <a:cubicBezTo>
                    <a:pt x="0" y="1"/>
                    <a:pt x="1"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a:extLst>
                <a:ext uri="{FF2B5EF4-FFF2-40B4-BE49-F238E27FC236}">
                  <a16:creationId xmlns:a16="http://schemas.microsoft.com/office/drawing/2014/main" id="{764E38E5-19D2-462A-9372-9CFF431729D9}"/>
                </a:ext>
              </a:extLst>
            </p:cNvPr>
            <p:cNvSpPr>
              <a:spLocks/>
            </p:cNvSpPr>
            <p:nvPr/>
          </p:nvSpPr>
          <p:spPr bwMode="auto">
            <a:xfrm>
              <a:off x="7410450" y="338138"/>
              <a:ext cx="52388" cy="114300"/>
            </a:xfrm>
            <a:custGeom>
              <a:avLst/>
              <a:gdLst>
                <a:gd name="T0" fmla="*/ 3 w 14"/>
                <a:gd name="T1" fmla="*/ 8 h 30"/>
                <a:gd name="T2" fmla="*/ 3 w 14"/>
                <a:gd name="T3" fmla="*/ 30 h 30"/>
                <a:gd name="T4" fmla="*/ 0 w 14"/>
                <a:gd name="T5" fmla="*/ 30 h 30"/>
                <a:gd name="T6" fmla="*/ 0 w 14"/>
                <a:gd name="T7" fmla="*/ 1 h 30"/>
                <a:gd name="T8" fmla="*/ 3 w 14"/>
                <a:gd name="T9" fmla="*/ 1 h 30"/>
                <a:gd name="T10" fmla="*/ 3 w 14"/>
                <a:gd name="T11" fmla="*/ 5 h 30"/>
                <a:gd name="T12" fmla="*/ 12 w 14"/>
                <a:gd name="T13" fmla="*/ 0 h 30"/>
                <a:gd name="T14" fmla="*/ 14 w 14"/>
                <a:gd name="T15" fmla="*/ 1 h 30"/>
                <a:gd name="T16" fmla="*/ 14 w 14"/>
                <a:gd name="T17" fmla="*/ 4 h 30"/>
                <a:gd name="T18" fmla="*/ 12 w 14"/>
                <a:gd name="T19" fmla="*/ 4 h 30"/>
                <a:gd name="T20" fmla="*/ 3 w 14"/>
                <a:gd name="T21"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3" y="8"/>
                  </a:moveTo>
                  <a:cubicBezTo>
                    <a:pt x="3" y="30"/>
                    <a:pt x="3" y="30"/>
                    <a:pt x="3" y="30"/>
                  </a:cubicBezTo>
                  <a:cubicBezTo>
                    <a:pt x="0" y="30"/>
                    <a:pt x="0" y="30"/>
                    <a:pt x="0" y="30"/>
                  </a:cubicBezTo>
                  <a:cubicBezTo>
                    <a:pt x="0" y="1"/>
                    <a:pt x="0" y="1"/>
                    <a:pt x="0" y="1"/>
                  </a:cubicBezTo>
                  <a:cubicBezTo>
                    <a:pt x="3" y="1"/>
                    <a:pt x="3" y="1"/>
                    <a:pt x="3" y="1"/>
                  </a:cubicBezTo>
                  <a:cubicBezTo>
                    <a:pt x="3" y="5"/>
                    <a:pt x="3" y="5"/>
                    <a:pt x="3" y="5"/>
                  </a:cubicBezTo>
                  <a:cubicBezTo>
                    <a:pt x="5" y="2"/>
                    <a:pt x="8" y="0"/>
                    <a:pt x="12" y="0"/>
                  </a:cubicBezTo>
                  <a:cubicBezTo>
                    <a:pt x="14" y="1"/>
                    <a:pt x="14" y="1"/>
                    <a:pt x="14" y="1"/>
                  </a:cubicBezTo>
                  <a:cubicBezTo>
                    <a:pt x="14" y="4"/>
                    <a:pt x="14" y="4"/>
                    <a:pt x="14" y="4"/>
                  </a:cubicBezTo>
                  <a:cubicBezTo>
                    <a:pt x="13" y="4"/>
                    <a:pt x="13" y="4"/>
                    <a:pt x="12" y="4"/>
                  </a:cubicBezTo>
                  <a:cubicBezTo>
                    <a:pt x="8" y="4"/>
                    <a:pt x="5" y="6"/>
                    <a:pt x="3"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id="{D7345FD1-8732-4399-80FB-AC086369E9A4}"/>
                </a:ext>
              </a:extLst>
            </p:cNvPr>
            <p:cNvSpPr>
              <a:spLocks noEditPoints="1"/>
            </p:cNvSpPr>
            <p:nvPr/>
          </p:nvSpPr>
          <p:spPr bwMode="auto">
            <a:xfrm>
              <a:off x="7470775" y="296863"/>
              <a:ext cx="95250" cy="155575"/>
            </a:xfrm>
            <a:custGeom>
              <a:avLst/>
              <a:gdLst>
                <a:gd name="T0" fmla="*/ 13 w 25"/>
                <a:gd name="T1" fmla="*/ 38 h 41"/>
                <a:gd name="T2" fmla="*/ 22 w 25"/>
                <a:gd name="T3" fmla="*/ 34 h 41"/>
                <a:gd name="T4" fmla="*/ 22 w 25"/>
                <a:gd name="T5" fmla="*/ 19 h 41"/>
                <a:gd name="T6" fmla="*/ 13 w 25"/>
                <a:gd name="T7" fmla="*/ 15 h 41"/>
                <a:gd name="T8" fmla="*/ 4 w 25"/>
                <a:gd name="T9" fmla="*/ 26 h 41"/>
                <a:gd name="T10" fmla="*/ 13 w 25"/>
                <a:gd name="T11" fmla="*/ 38 h 41"/>
                <a:gd name="T12" fmla="*/ 22 w 25"/>
                <a:gd name="T13" fmla="*/ 37 h 41"/>
                <a:gd name="T14" fmla="*/ 12 w 25"/>
                <a:gd name="T15" fmla="*/ 41 h 41"/>
                <a:gd name="T16" fmla="*/ 0 w 25"/>
                <a:gd name="T17" fmla="*/ 26 h 41"/>
                <a:gd name="T18" fmla="*/ 12 w 25"/>
                <a:gd name="T19" fmla="*/ 11 h 41"/>
                <a:gd name="T20" fmla="*/ 22 w 25"/>
                <a:gd name="T21" fmla="*/ 15 h 41"/>
                <a:gd name="T22" fmla="*/ 22 w 25"/>
                <a:gd name="T23" fmla="*/ 0 h 41"/>
                <a:gd name="T24" fmla="*/ 25 w 25"/>
                <a:gd name="T25" fmla="*/ 0 h 41"/>
                <a:gd name="T26" fmla="*/ 25 w 25"/>
                <a:gd name="T27" fmla="*/ 41 h 41"/>
                <a:gd name="T28" fmla="*/ 22 w 25"/>
                <a:gd name="T29" fmla="*/ 41 h 41"/>
                <a:gd name="T30" fmla="*/ 22 w 25"/>
                <a:gd name="T3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1">
                  <a:moveTo>
                    <a:pt x="13" y="38"/>
                  </a:moveTo>
                  <a:cubicBezTo>
                    <a:pt x="16" y="38"/>
                    <a:pt x="20" y="36"/>
                    <a:pt x="22" y="34"/>
                  </a:cubicBezTo>
                  <a:cubicBezTo>
                    <a:pt x="22" y="19"/>
                    <a:pt x="22" y="19"/>
                    <a:pt x="22" y="19"/>
                  </a:cubicBezTo>
                  <a:cubicBezTo>
                    <a:pt x="20" y="16"/>
                    <a:pt x="16" y="15"/>
                    <a:pt x="13" y="15"/>
                  </a:cubicBezTo>
                  <a:cubicBezTo>
                    <a:pt x="7" y="15"/>
                    <a:pt x="4" y="19"/>
                    <a:pt x="4" y="26"/>
                  </a:cubicBezTo>
                  <a:cubicBezTo>
                    <a:pt x="4" y="34"/>
                    <a:pt x="7" y="38"/>
                    <a:pt x="13" y="38"/>
                  </a:cubicBezTo>
                  <a:moveTo>
                    <a:pt x="22" y="37"/>
                  </a:moveTo>
                  <a:cubicBezTo>
                    <a:pt x="19" y="40"/>
                    <a:pt x="16" y="41"/>
                    <a:pt x="12" y="41"/>
                  </a:cubicBezTo>
                  <a:cubicBezTo>
                    <a:pt x="5" y="41"/>
                    <a:pt x="0" y="36"/>
                    <a:pt x="0" y="26"/>
                  </a:cubicBezTo>
                  <a:cubicBezTo>
                    <a:pt x="0" y="17"/>
                    <a:pt x="5" y="11"/>
                    <a:pt x="12" y="11"/>
                  </a:cubicBezTo>
                  <a:cubicBezTo>
                    <a:pt x="16" y="11"/>
                    <a:pt x="19" y="13"/>
                    <a:pt x="22" y="15"/>
                  </a:cubicBezTo>
                  <a:cubicBezTo>
                    <a:pt x="22" y="0"/>
                    <a:pt x="22" y="0"/>
                    <a:pt x="22" y="0"/>
                  </a:cubicBezTo>
                  <a:cubicBezTo>
                    <a:pt x="25" y="0"/>
                    <a:pt x="25" y="0"/>
                    <a:pt x="25" y="0"/>
                  </a:cubicBezTo>
                  <a:cubicBezTo>
                    <a:pt x="25" y="41"/>
                    <a:pt x="25" y="41"/>
                    <a:pt x="25" y="41"/>
                  </a:cubicBezTo>
                  <a:cubicBezTo>
                    <a:pt x="22" y="41"/>
                    <a:pt x="22" y="41"/>
                    <a:pt x="22" y="41"/>
                  </a:cubicBezTo>
                  <a:lnTo>
                    <a:pt x="2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2671B50C-0E76-4750-9798-8D325B0E7E78}"/>
                </a:ext>
              </a:extLst>
            </p:cNvPr>
            <p:cNvSpPr>
              <a:spLocks/>
            </p:cNvSpPr>
            <p:nvPr/>
          </p:nvSpPr>
          <p:spPr bwMode="auto">
            <a:xfrm>
              <a:off x="7588250" y="300038"/>
              <a:ext cx="120650" cy="152400"/>
            </a:xfrm>
            <a:custGeom>
              <a:avLst/>
              <a:gdLst>
                <a:gd name="T0" fmla="*/ 17 w 32"/>
                <a:gd name="T1" fmla="*/ 0 h 40"/>
                <a:gd name="T2" fmla="*/ 32 w 32"/>
                <a:gd name="T3" fmla="*/ 8 h 40"/>
                <a:gd name="T4" fmla="*/ 29 w 32"/>
                <a:gd name="T5" fmla="*/ 10 h 40"/>
                <a:gd name="T6" fmla="*/ 17 w 32"/>
                <a:gd name="T7" fmla="*/ 4 h 40"/>
                <a:gd name="T8" fmla="*/ 3 w 32"/>
                <a:gd name="T9" fmla="*/ 20 h 40"/>
                <a:gd name="T10" fmla="*/ 17 w 32"/>
                <a:gd name="T11" fmla="*/ 37 h 40"/>
                <a:gd name="T12" fmla="*/ 29 w 32"/>
                <a:gd name="T13" fmla="*/ 31 h 40"/>
                <a:gd name="T14" fmla="*/ 32 w 32"/>
                <a:gd name="T15" fmla="*/ 33 h 40"/>
                <a:gd name="T16" fmla="*/ 17 w 32"/>
                <a:gd name="T17" fmla="*/ 40 h 40"/>
                <a:gd name="T18" fmla="*/ 0 w 32"/>
                <a:gd name="T19" fmla="*/ 20 h 40"/>
                <a:gd name="T20" fmla="*/ 17 w 3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0">
                  <a:moveTo>
                    <a:pt x="17" y="0"/>
                  </a:moveTo>
                  <a:cubicBezTo>
                    <a:pt x="24" y="0"/>
                    <a:pt x="29" y="3"/>
                    <a:pt x="32" y="8"/>
                  </a:cubicBezTo>
                  <a:cubicBezTo>
                    <a:pt x="29" y="10"/>
                    <a:pt x="29" y="10"/>
                    <a:pt x="29" y="10"/>
                  </a:cubicBezTo>
                  <a:cubicBezTo>
                    <a:pt x="26" y="6"/>
                    <a:pt x="22" y="4"/>
                    <a:pt x="17" y="4"/>
                  </a:cubicBezTo>
                  <a:cubicBezTo>
                    <a:pt x="9" y="4"/>
                    <a:pt x="3" y="10"/>
                    <a:pt x="3" y="20"/>
                  </a:cubicBezTo>
                  <a:cubicBezTo>
                    <a:pt x="3" y="31"/>
                    <a:pt x="9" y="37"/>
                    <a:pt x="17" y="37"/>
                  </a:cubicBezTo>
                  <a:cubicBezTo>
                    <a:pt x="22" y="37"/>
                    <a:pt x="26" y="35"/>
                    <a:pt x="29" y="31"/>
                  </a:cubicBezTo>
                  <a:cubicBezTo>
                    <a:pt x="32" y="33"/>
                    <a:pt x="32" y="33"/>
                    <a:pt x="32" y="33"/>
                  </a:cubicBezTo>
                  <a:cubicBezTo>
                    <a:pt x="29" y="37"/>
                    <a:pt x="24" y="40"/>
                    <a:pt x="17" y="40"/>
                  </a:cubicBezTo>
                  <a:cubicBezTo>
                    <a:pt x="7" y="40"/>
                    <a:pt x="0" y="32"/>
                    <a:pt x="0" y="20"/>
                  </a:cubicBezTo>
                  <a:cubicBezTo>
                    <a:pt x="0" y="9"/>
                    <a:pt x="7"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3C5F255F-B9EB-440E-9C71-BA955127DF7A}"/>
                </a:ext>
              </a:extLst>
            </p:cNvPr>
            <p:cNvSpPr>
              <a:spLocks noEditPoints="1"/>
            </p:cNvSpPr>
            <p:nvPr/>
          </p:nvSpPr>
          <p:spPr bwMode="auto">
            <a:xfrm>
              <a:off x="7723188" y="338138"/>
              <a:ext cx="101600" cy="114300"/>
            </a:xfrm>
            <a:custGeom>
              <a:avLst/>
              <a:gdLst>
                <a:gd name="T0" fmla="*/ 13 w 27"/>
                <a:gd name="T1" fmla="*/ 4 h 30"/>
                <a:gd name="T2" fmla="*/ 3 w 27"/>
                <a:gd name="T3" fmla="*/ 15 h 30"/>
                <a:gd name="T4" fmla="*/ 13 w 27"/>
                <a:gd name="T5" fmla="*/ 27 h 30"/>
                <a:gd name="T6" fmla="*/ 23 w 27"/>
                <a:gd name="T7" fmla="*/ 15 h 30"/>
                <a:gd name="T8" fmla="*/ 13 w 27"/>
                <a:gd name="T9" fmla="*/ 4 h 30"/>
                <a:gd name="T10" fmla="*/ 13 w 27"/>
                <a:gd name="T11" fmla="*/ 30 h 30"/>
                <a:gd name="T12" fmla="*/ 0 w 27"/>
                <a:gd name="T13" fmla="*/ 15 h 30"/>
                <a:gd name="T14" fmla="*/ 13 w 27"/>
                <a:gd name="T15" fmla="*/ 0 h 30"/>
                <a:gd name="T16" fmla="*/ 27 w 27"/>
                <a:gd name="T17" fmla="*/ 15 h 30"/>
                <a:gd name="T18" fmla="*/ 13 w 27"/>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0">
                  <a:moveTo>
                    <a:pt x="13" y="4"/>
                  </a:moveTo>
                  <a:cubicBezTo>
                    <a:pt x="7" y="4"/>
                    <a:pt x="3" y="8"/>
                    <a:pt x="3" y="15"/>
                  </a:cubicBezTo>
                  <a:cubicBezTo>
                    <a:pt x="3" y="23"/>
                    <a:pt x="7" y="27"/>
                    <a:pt x="13" y="27"/>
                  </a:cubicBezTo>
                  <a:cubicBezTo>
                    <a:pt x="19" y="27"/>
                    <a:pt x="23" y="23"/>
                    <a:pt x="23" y="15"/>
                  </a:cubicBezTo>
                  <a:cubicBezTo>
                    <a:pt x="23" y="8"/>
                    <a:pt x="19" y="4"/>
                    <a:pt x="13" y="4"/>
                  </a:cubicBezTo>
                  <a:moveTo>
                    <a:pt x="13" y="30"/>
                  </a:moveTo>
                  <a:cubicBezTo>
                    <a:pt x="5" y="30"/>
                    <a:pt x="0" y="24"/>
                    <a:pt x="0" y="15"/>
                  </a:cubicBezTo>
                  <a:cubicBezTo>
                    <a:pt x="0" y="7"/>
                    <a:pt x="5" y="0"/>
                    <a:pt x="13" y="0"/>
                  </a:cubicBezTo>
                  <a:cubicBezTo>
                    <a:pt x="21" y="0"/>
                    <a:pt x="27" y="7"/>
                    <a:pt x="27" y="15"/>
                  </a:cubicBezTo>
                  <a:cubicBezTo>
                    <a:pt x="27" y="24"/>
                    <a:pt x="21" y="30"/>
                    <a:pt x="13"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8A86F1EE-01FE-4CFF-BA36-F0ABBDCED28C}"/>
                </a:ext>
              </a:extLst>
            </p:cNvPr>
            <p:cNvSpPr>
              <a:spLocks noEditPoints="1"/>
            </p:cNvSpPr>
            <p:nvPr/>
          </p:nvSpPr>
          <p:spPr bwMode="auto">
            <a:xfrm>
              <a:off x="7837488" y="338138"/>
              <a:ext cx="85725" cy="114300"/>
            </a:xfrm>
            <a:custGeom>
              <a:avLst/>
              <a:gdLst>
                <a:gd name="T0" fmla="*/ 3 w 23"/>
                <a:gd name="T1" fmla="*/ 21 h 30"/>
                <a:gd name="T2" fmla="*/ 11 w 23"/>
                <a:gd name="T3" fmla="*/ 27 h 30"/>
                <a:gd name="T4" fmla="*/ 20 w 23"/>
                <a:gd name="T5" fmla="*/ 24 h 30"/>
                <a:gd name="T6" fmla="*/ 20 w 23"/>
                <a:gd name="T7" fmla="*/ 18 h 30"/>
                <a:gd name="T8" fmla="*/ 11 w 23"/>
                <a:gd name="T9" fmla="*/ 15 h 30"/>
                <a:gd name="T10" fmla="*/ 3 w 23"/>
                <a:gd name="T11" fmla="*/ 21 h 30"/>
                <a:gd name="T12" fmla="*/ 11 w 23"/>
                <a:gd name="T13" fmla="*/ 12 h 30"/>
                <a:gd name="T14" fmla="*/ 20 w 23"/>
                <a:gd name="T15" fmla="*/ 15 h 30"/>
                <a:gd name="T16" fmla="*/ 20 w 23"/>
                <a:gd name="T17" fmla="*/ 11 h 30"/>
                <a:gd name="T18" fmla="*/ 12 w 23"/>
                <a:gd name="T19" fmla="*/ 4 h 30"/>
                <a:gd name="T20" fmla="*/ 4 w 23"/>
                <a:gd name="T21" fmla="*/ 7 h 30"/>
                <a:gd name="T22" fmla="*/ 2 w 23"/>
                <a:gd name="T23" fmla="*/ 4 h 30"/>
                <a:gd name="T24" fmla="*/ 12 w 23"/>
                <a:gd name="T25" fmla="*/ 0 h 30"/>
                <a:gd name="T26" fmla="*/ 23 w 23"/>
                <a:gd name="T27" fmla="*/ 10 h 30"/>
                <a:gd name="T28" fmla="*/ 23 w 23"/>
                <a:gd name="T29" fmla="*/ 30 h 30"/>
                <a:gd name="T30" fmla="*/ 20 w 23"/>
                <a:gd name="T31" fmla="*/ 30 h 30"/>
                <a:gd name="T32" fmla="*/ 20 w 23"/>
                <a:gd name="T33" fmla="*/ 26 h 30"/>
                <a:gd name="T34" fmla="*/ 11 w 23"/>
                <a:gd name="T35" fmla="*/ 30 h 30"/>
                <a:gd name="T36" fmla="*/ 0 w 23"/>
                <a:gd name="T37" fmla="*/ 21 h 30"/>
                <a:gd name="T38" fmla="*/ 11 w 23"/>
                <a:gd name="T3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0">
                  <a:moveTo>
                    <a:pt x="3" y="21"/>
                  </a:moveTo>
                  <a:cubicBezTo>
                    <a:pt x="3" y="25"/>
                    <a:pt x="7" y="27"/>
                    <a:pt x="11" y="27"/>
                  </a:cubicBezTo>
                  <a:cubicBezTo>
                    <a:pt x="15" y="27"/>
                    <a:pt x="18" y="26"/>
                    <a:pt x="20" y="24"/>
                  </a:cubicBezTo>
                  <a:cubicBezTo>
                    <a:pt x="20" y="18"/>
                    <a:pt x="20" y="18"/>
                    <a:pt x="20" y="18"/>
                  </a:cubicBezTo>
                  <a:cubicBezTo>
                    <a:pt x="18" y="16"/>
                    <a:pt x="15" y="15"/>
                    <a:pt x="11" y="15"/>
                  </a:cubicBezTo>
                  <a:cubicBezTo>
                    <a:pt x="7" y="15"/>
                    <a:pt x="3" y="17"/>
                    <a:pt x="3" y="21"/>
                  </a:cubicBezTo>
                  <a:moveTo>
                    <a:pt x="11" y="12"/>
                  </a:moveTo>
                  <a:cubicBezTo>
                    <a:pt x="15" y="12"/>
                    <a:pt x="18" y="13"/>
                    <a:pt x="20" y="15"/>
                  </a:cubicBezTo>
                  <a:cubicBezTo>
                    <a:pt x="20" y="11"/>
                    <a:pt x="20" y="11"/>
                    <a:pt x="20" y="11"/>
                  </a:cubicBezTo>
                  <a:cubicBezTo>
                    <a:pt x="20" y="6"/>
                    <a:pt x="18" y="4"/>
                    <a:pt x="12" y="4"/>
                  </a:cubicBezTo>
                  <a:cubicBezTo>
                    <a:pt x="9" y="4"/>
                    <a:pt x="6" y="5"/>
                    <a:pt x="4" y="7"/>
                  </a:cubicBezTo>
                  <a:cubicBezTo>
                    <a:pt x="2" y="4"/>
                    <a:pt x="2" y="4"/>
                    <a:pt x="2" y="4"/>
                  </a:cubicBezTo>
                  <a:cubicBezTo>
                    <a:pt x="5" y="2"/>
                    <a:pt x="9" y="0"/>
                    <a:pt x="12" y="0"/>
                  </a:cubicBezTo>
                  <a:cubicBezTo>
                    <a:pt x="19" y="0"/>
                    <a:pt x="23" y="4"/>
                    <a:pt x="23" y="10"/>
                  </a:cubicBezTo>
                  <a:cubicBezTo>
                    <a:pt x="23" y="30"/>
                    <a:pt x="23" y="30"/>
                    <a:pt x="23" y="30"/>
                  </a:cubicBezTo>
                  <a:cubicBezTo>
                    <a:pt x="20" y="30"/>
                    <a:pt x="20" y="30"/>
                    <a:pt x="20" y="30"/>
                  </a:cubicBezTo>
                  <a:cubicBezTo>
                    <a:pt x="20" y="26"/>
                    <a:pt x="20" y="26"/>
                    <a:pt x="20" y="26"/>
                  </a:cubicBezTo>
                  <a:cubicBezTo>
                    <a:pt x="18" y="29"/>
                    <a:pt x="15" y="30"/>
                    <a:pt x="11" y="30"/>
                  </a:cubicBezTo>
                  <a:cubicBezTo>
                    <a:pt x="4" y="30"/>
                    <a:pt x="0" y="26"/>
                    <a:pt x="0" y="21"/>
                  </a:cubicBezTo>
                  <a:cubicBezTo>
                    <a:pt x="0" y="16"/>
                    <a:pt x="4" y="12"/>
                    <a:pt x="11"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D1461E75-33E1-4424-BE50-D86D59FD77F0}"/>
                </a:ext>
              </a:extLst>
            </p:cNvPr>
            <p:cNvSpPr>
              <a:spLocks/>
            </p:cNvSpPr>
            <p:nvPr/>
          </p:nvSpPr>
          <p:spPr bwMode="auto">
            <a:xfrm>
              <a:off x="7942263" y="338138"/>
              <a:ext cx="87313" cy="114300"/>
            </a:xfrm>
            <a:custGeom>
              <a:avLst/>
              <a:gdLst>
                <a:gd name="T0" fmla="*/ 19 w 23"/>
                <a:gd name="T1" fmla="*/ 22 h 30"/>
                <a:gd name="T2" fmla="*/ 11 w 23"/>
                <a:gd name="T3" fmla="*/ 16 h 30"/>
                <a:gd name="T4" fmla="*/ 1 w 23"/>
                <a:gd name="T5" fmla="*/ 8 h 30"/>
                <a:gd name="T6" fmla="*/ 11 w 23"/>
                <a:gd name="T7" fmla="*/ 0 h 30"/>
                <a:gd name="T8" fmla="*/ 21 w 23"/>
                <a:gd name="T9" fmla="*/ 4 h 30"/>
                <a:gd name="T10" fmla="*/ 19 w 23"/>
                <a:gd name="T11" fmla="*/ 7 h 30"/>
                <a:gd name="T12" fmla="*/ 11 w 23"/>
                <a:gd name="T13" fmla="*/ 4 h 30"/>
                <a:gd name="T14" fmla="*/ 5 w 23"/>
                <a:gd name="T15" fmla="*/ 8 h 30"/>
                <a:gd name="T16" fmla="*/ 13 w 23"/>
                <a:gd name="T17" fmla="*/ 13 h 30"/>
                <a:gd name="T18" fmla="*/ 23 w 23"/>
                <a:gd name="T19" fmla="*/ 22 h 30"/>
                <a:gd name="T20" fmla="*/ 12 w 23"/>
                <a:gd name="T21" fmla="*/ 30 h 30"/>
                <a:gd name="T22" fmla="*/ 0 w 23"/>
                <a:gd name="T23" fmla="*/ 25 h 30"/>
                <a:gd name="T24" fmla="*/ 2 w 23"/>
                <a:gd name="T25" fmla="*/ 23 h 30"/>
                <a:gd name="T26" fmla="*/ 12 w 23"/>
                <a:gd name="T27" fmla="*/ 27 h 30"/>
                <a:gd name="T28" fmla="*/ 19 w 23"/>
                <a:gd name="T2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19" y="22"/>
                  </a:moveTo>
                  <a:cubicBezTo>
                    <a:pt x="19" y="19"/>
                    <a:pt x="17" y="17"/>
                    <a:pt x="11" y="16"/>
                  </a:cubicBezTo>
                  <a:cubicBezTo>
                    <a:pt x="4" y="14"/>
                    <a:pt x="1" y="12"/>
                    <a:pt x="1" y="8"/>
                  </a:cubicBezTo>
                  <a:cubicBezTo>
                    <a:pt x="1" y="3"/>
                    <a:pt x="5" y="0"/>
                    <a:pt x="11" y="0"/>
                  </a:cubicBezTo>
                  <a:cubicBezTo>
                    <a:pt x="15" y="0"/>
                    <a:pt x="18" y="2"/>
                    <a:pt x="21" y="4"/>
                  </a:cubicBezTo>
                  <a:cubicBezTo>
                    <a:pt x="19" y="7"/>
                    <a:pt x="19" y="7"/>
                    <a:pt x="19" y="7"/>
                  </a:cubicBezTo>
                  <a:cubicBezTo>
                    <a:pt x="16" y="4"/>
                    <a:pt x="14" y="4"/>
                    <a:pt x="11" y="4"/>
                  </a:cubicBezTo>
                  <a:cubicBezTo>
                    <a:pt x="7" y="4"/>
                    <a:pt x="5" y="5"/>
                    <a:pt x="5" y="8"/>
                  </a:cubicBezTo>
                  <a:cubicBezTo>
                    <a:pt x="5" y="10"/>
                    <a:pt x="6" y="11"/>
                    <a:pt x="13" y="13"/>
                  </a:cubicBezTo>
                  <a:cubicBezTo>
                    <a:pt x="20" y="15"/>
                    <a:pt x="23" y="17"/>
                    <a:pt x="23" y="22"/>
                  </a:cubicBezTo>
                  <a:cubicBezTo>
                    <a:pt x="23" y="27"/>
                    <a:pt x="19" y="30"/>
                    <a:pt x="12" y="30"/>
                  </a:cubicBezTo>
                  <a:cubicBezTo>
                    <a:pt x="7" y="30"/>
                    <a:pt x="3" y="29"/>
                    <a:pt x="0" y="25"/>
                  </a:cubicBezTo>
                  <a:cubicBezTo>
                    <a:pt x="2" y="23"/>
                    <a:pt x="2" y="23"/>
                    <a:pt x="2" y="23"/>
                  </a:cubicBezTo>
                  <a:cubicBezTo>
                    <a:pt x="5" y="26"/>
                    <a:pt x="8" y="27"/>
                    <a:pt x="12" y="27"/>
                  </a:cubicBezTo>
                  <a:cubicBezTo>
                    <a:pt x="17" y="27"/>
                    <a:pt x="19" y="25"/>
                    <a:pt x="19"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6E6108D8-7977-41BA-BEE3-5ACC8FAC4A69}"/>
                </a:ext>
              </a:extLst>
            </p:cNvPr>
            <p:cNvSpPr>
              <a:spLocks/>
            </p:cNvSpPr>
            <p:nvPr/>
          </p:nvSpPr>
          <p:spPr bwMode="auto">
            <a:xfrm>
              <a:off x="8035925" y="311150"/>
              <a:ext cx="60325" cy="141288"/>
            </a:xfrm>
            <a:custGeom>
              <a:avLst/>
              <a:gdLst>
                <a:gd name="T0" fmla="*/ 5 w 16"/>
                <a:gd name="T1" fmla="*/ 29 h 37"/>
                <a:gd name="T2" fmla="*/ 5 w 16"/>
                <a:gd name="T3" fmla="*/ 11 h 37"/>
                <a:gd name="T4" fmla="*/ 0 w 16"/>
                <a:gd name="T5" fmla="*/ 11 h 37"/>
                <a:gd name="T6" fmla="*/ 0 w 16"/>
                <a:gd name="T7" fmla="*/ 8 h 37"/>
                <a:gd name="T8" fmla="*/ 5 w 16"/>
                <a:gd name="T9" fmla="*/ 8 h 37"/>
                <a:gd name="T10" fmla="*/ 5 w 16"/>
                <a:gd name="T11" fmla="*/ 0 h 37"/>
                <a:gd name="T12" fmla="*/ 9 w 16"/>
                <a:gd name="T13" fmla="*/ 0 h 37"/>
                <a:gd name="T14" fmla="*/ 9 w 16"/>
                <a:gd name="T15" fmla="*/ 8 h 37"/>
                <a:gd name="T16" fmla="*/ 16 w 16"/>
                <a:gd name="T17" fmla="*/ 8 h 37"/>
                <a:gd name="T18" fmla="*/ 16 w 16"/>
                <a:gd name="T19" fmla="*/ 11 h 37"/>
                <a:gd name="T20" fmla="*/ 9 w 16"/>
                <a:gd name="T21" fmla="*/ 11 h 37"/>
                <a:gd name="T22" fmla="*/ 9 w 16"/>
                <a:gd name="T23" fmla="*/ 29 h 37"/>
                <a:gd name="T24" fmla="*/ 14 w 16"/>
                <a:gd name="T25" fmla="*/ 34 h 37"/>
                <a:gd name="T26" fmla="*/ 16 w 16"/>
                <a:gd name="T27" fmla="*/ 34 h 37"/>
                <a:gd name="T28" fmla="*/ 16 w 16"/>
                <a:gd name="T29" fmla="*/ 37 h 37"/>
                <a:gd name="T30" fmla="*/ 14 w 16"/>
                <a:gd name="T31" fmla="*/ 37 h 37"/>
                <a:gd name="T32" fmla="*/ 5 w 16"/>
                <a:gd name="T33"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7">
                  <a:moveTo>
                    <a:pt x="5" y="29"/>
                  </a:moveTo>
                  <a:cubicBezTo>
                    <a:pt x="5" y="11"/>
                    <a:pt x="5" y="11"/>
                    <a:pt x="5" y="11"/>
                  </a:cubicBezTo>
                  <a:cubicBezTo>
                    <a:pt x="0" y="11"/>
                    <a:pt x="0" y="11"/>
                    <a:pt x="0" y="11"/>
                  </a:cubicBezTo>
                  <a:cubicBezTo>
                    <a:pt x="0" y="8"/>
                    <a:pt x="0" y="8"/>
                    <a:pt x="0" y="8"/>
                  </a:cubicBezTo>
                  <a:cubicBezTo>
                    <a:pt x="5" y="8"/>
                    <a:pt x="5" y="8"/>
                    <a:pt x="5" y="8"/>
                  </a:cubicBezTo>
                  <a:cubicBezTo>
                    <a:pt x="5" y="0"/>
                    <a:pt x="5" y="0"/>
                    <a:pt x="5" y="0"/>
                  </a:cubicBezTo>
                  <a:cubicBezTo>
                    <a:pt x="9" y="0"/>
                    <a:pt x="9" y="0"/>
                    <a:pt x="9" y="0"/>
                  </a:cubicBezTo>
                  <a:cubicBezTo>
                    <a:pt x="9" y="8"/>
                    <a:pt x="9" y="8"/>
                    <a:pt x="9" y="8"/>
                  </a:cubicBezTo>
                  <a:cubicBezTo>
                    <a:pt x="16" y="8"/>
                    <a:pt x="16" y="8"/>
                    <a:pt x="16" y="8"/>
                  </a:cubicBezTo>
                  <a:cubicBezTo>
                    <a:pt x="16" y="11"/>
                    <a:pt x="16" y="11"/>
                    <a:pt x="16" y="11"/>
                  </a:cubicBezTo>
                  <a:cubicBezTo>
                    <a:pt x="9" y="11"/>
                    <a:pt x="9" y="11"/>
                    <a:pt x="9" y="11"/>
                  </a:cubicBezTo>
                  <a:cubicBezTo>
                    <a:pt x="9" y="29"/>
                    <a:pt x="9" y="29"/>
                    <a:pt x="9" y="29"/>
                  </a:cubicBezTo>
                  <a:cubicBezTo>
                    <a:pt x="9" y="33"/>
                    <a:pt x="10" y="34"/>
                    <a:pt x="14" y="34"/>
                  </a:cubicBezTo>
                  <a:cubicBezTo>
                    <a:pt x="15" y="34"/>
                    <a:pt x="16" y="34"/>
                    <a:pt x="16" y="34"/>
                  </a:cubicBezTo>
                  <a:cubicBezTo>
                    <a:pt x="16" y="37"/>
                    <a:pt x="16" y="37"/>
                    <a:pt x="16" y="37"/>
                  </a:cubicBezTo>
                  <a:cubicBezTo>
                    <a:pt x="14" y="37"/>
                    <a:pt x="14" y="37"/>
                    <a:pt x="14" y="37"/>
                  </a:cubicBezTo>
                  <a:cubicBezTo>
                    <a:pt x="9" y="37"/>
                    <a:pt x="5" y="35"/>
                    <a:pt x="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2F4D25EF-A339-4E7A-B28C-F11D546506C0}"/>
                </a:ext>
              </a:extLst>
            </p:cNvPr>
            <p:cNvSpPr>
              <a:spLocks/>
            </p:cNvSpPr>
            <p:nvPr/>
          </p:nvSpPr>
          <p:spPr bwMode="auto">
            <a:xfrm>
              <a:off x="7146925" y="474663"/>
              <a:ext cx="98425" cy="128588"/>
            </a:xfrm>
            <a:custGeom>
              <a:avLst/>
              <a:gdLst>
                <a:gd name="T0" fmla="*/ 23 w 26"/>
                <a:gd name="T1" fmla="*/ 20 h 34"/>
                <a:gd name="T2" fmla="*/ 23 w 26"/>
                <a:gd name="T3" fmla="*/ 0 h 34"/>
                <a:gd name="T4" fmla="*/ 26 w 26"/>
                <a:gd name="T5" fmla="*/ 0 h 34"/>
                <a:gd name="T6" fmla="*/ 26 w 26"/>
                <a:gd name="T7" fmla="*/ 21 h 34"/>
                <a:gd name="T8" fmla="*/ 13 w 26"/>
                <a:gd name="T9" fmla="*/ 34 h 34"/>
                <a:gd name="T10" fmla="*/ 0 w 26"/>
                <a:gd name="T11" fmla="*/ 21 h 34"/>
                <a:gd name="T12" fmla="*/ 0 w 26"/>
                <a:gd name="T13" fmla="*/ 0 h 34"/>
                <a:gd name="T14" fmla="*/ 3 w 26"/>
                <a:gd name="T15" fmla="*/ 0 h 34"/>
                <a:gd name="T16" fmla="*/ 3 w 26"/>
                <a:gd name="T17" fmla="*/ 20 h 34"/>
                <a:gd name="T18" fmla="*/ 13 w 26"/>
                <a:gd name="T19" fmla="*/ 31 h 34"/>
                <a:gd name="T20" fmla="*/ 23 w 26"/>
                <a:gd name="T2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4">
                  <a:moveTo>
                    <a:pt x="23" y="20"/>
                  </a:moveTo>
                  <a:cubicBezTo>
                    <a:pt x="23" y="0"/>
                    <a:pt x="23" y="0"/>
                    <a:pt x="23" y="0"/>
                  </a:cubicBezTo>
                  <a:cubicBezTo>
                    <a:pt x="26" y="0"/>
                    <a:pt x="26" y="0"/>
                    <a:pt x="26" y="0"/>
                  </a:cubicBezTo>
                  <a:cubicBezTo>
                    <a:pt x="26" y="21"/>
                    <a:pt x="26" y="21"/>
                    <a:pt x="26" y="21"/>
                  </a:cubicBezTo>
                  <a:cubicBezTo>
                    <a:pt x="26" y="30"/>
                    <a:pt x="21" y="34"/>
                    <a:pt x="13" y="34"/>
                  </a:cubicBezTo>
                  <a:cubicBezTo>
                    <a:pt x="6" y="34"/>
                    <a:pt x="0" y="30"/>
                    <a:pt x="0" y="21"/>
                  </a:cubicBezTo>
                  <a:cubicBezTo>
                    <a:pt x="0" y="0"/>
                    <a:pt x="0" y="0"/>
                    <a:pt x="0" y="0"/>
                  </a:cubicBezTo>
                  <a:cubicBezTo>
                    <a:pt x="3" y="0"/>
                    <a:pt x="3" y="0"/>
                    <a:pt x="3" y="0"/>
                  </a:cubicBezTo>
                  <a:cubicBezTo>
                    <a:pt x="3" y="20"/>
                    <a:pt x="3" y="20"/>
                    <a:pt x="3" y="20"/>
                  </a:cubicBezTo>
                  <a:cubicBezTo>
                    <a:pt x="3" y="28"/>
                    <a:pt x="7" y="31"/>
                    <a:pt x="13" y="31"/>
                  </a:cubicBezTo>
                  <a:cubicBezTo>
                    <a:pt x="20" y="31"/>
                    <a:pt x="23" y="28"/>
                    <a:pt x="23"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80B7CD4B-5098-442B-BA81-D2AEA37D0B11}"/>
                </a:ext>
              </a:extLst>
            </p:cNvPr>
            <p:cNvSpPr>
              <a:spLocks/>
            </p:cNvSpPr>
            <p:nvPr/>
          </p:nvSpPr>
          <p:spPr bwMode="auto">
            <a:xfrm>
              <a:off x="7267575" y="504825"/>
              <a:ext cx="74613" cy="98425"/>
            </a:xfrm>
            <a:custGeom>
              <a:avLst/>
              <a:gdLst>
                <a:gd name="T0" fmla="*/ 20 w 20"/>
                <a:gd name="T1" fmla="*/ 9 h 26"/>
                <a:gd name="T2" fmla="*/ 20 w 20"/>
                <a:gd name="T3" fmla="*/ 26 h 26"/>
                <a:gd name="T4" fmla="*/ 18 w 20"/>
                <a:gd name="T5" fmla="*/ 26 h 26"/>
                <a:gd name="T6" fmla="*/ 18 w 20"/>
                <a:gd name="T7" fmla="*/ 10 h 26"/>
                <a:gd name="T8" fmla="*/ 11 w 20"/>
                <a:gd name="T9" fmla="*/ 3 h 26"/>
                <a:gd name="T10" fmla="*/ 2 w 20"/>
                <a:gd name="T11" fmla="*/ 7 h 26"/>
                <a:gd name="T12" fmla="*/ 2 w 20"/>
                <a:gd name="T13" fmla="*/ 26 h 26"/>
                <a:gd name="T14" fmla="*/ 0 w 20"/>
                <a:gd name="T15" fmla="*/ 26 h 26"/>
                <a:gd name="T16" fmla="*/ 0 w 20"/>
                <a:gd name="T17" fmla="*/ 1 h 26"/>
                <a:gd name="T18" fmla="*/ 2 w 20"/>
                <a:gd name="T19" fmla="*/ 1 h 26"/>
                <a:gd name="T20" fmla="*/ 2 w 20"/>
                <a:gd name="T21" fmla="*/ 4 h 26"/>
                <a:gd name="T22" fmla="*/ 12 w 20"/>
                <a:gd name="T23" fmla="*/ 0 h 26"/>
                <a:gd name="T24" fmla="*/ 20 w 20"/>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20" y="9"/>
                  </a:moveTo>
                  <a:cubicBezTo>
                    <a:pt x="20" y="26"/>
                    <a:pt x="20" y="26"/>
                    <a:pt x="20" y="26"/>
                  </a:cubicBezTo>
                  <a:cubicBezTo>
                    <a:pt x="18" y="26"/>
                    <a:pt x="18" y="26"/>
                    <a:pt x="18" y="26"/>
                  </a:cubicBezTo>
                  <a:cubicBezTo>
                    <a:pt x="18" y="10"/>
                    <a:pt x="18" y="10"/>
                    <a:pt x="18" y="10"/>
                  </a:cubicBezTo>
                  <a:cubicBezTo>
                    <a:pt x="18" y="5"/>
                    <a:pt x="16" y="3"/>
                    <a:pt x="11" y="3"/>
                  </a:cubicBezTo>
                  <a:cubicBezTo>
                    <a:pt x="8" y="3"/>
                    <a:pt x="4" y="5"/>
                    <a:pt x="2" y="7"/>
                  </a:cubicBezTo>
                  <a:cubicBezTo>
                    <a:pt x="2" y="26"/>
                    <a:pt x="2" y="26"/>
                    <a:pt x="2" y="26"/>
                  </a:cubicBezTo>
                  <a:cubicBezTo>
                    <a:pt x="0" y="26"/>
                    <a:pt x="0" y="26"/>
                    <a:pt x="0" y="26"/>
                  </a:cubicBezTo>
                  <a:cubicBezTo>
                    <a:pt x="0" y="1"/>
                    <a:pt x="0" y="1"/>
                    <a:pt x="0" y="1"/>
                  </a:cubicBezTo>
                  <a:cubicBezTo>
                    <a:pt x="2" y="1"/>
                    <a:pt x="2" y="1"/>
                    <a:pt x="2" y="1"/>
                  </a:cubicBezTo>
                  <a:cubicBezTo>
                    <a:pt x="2" y="4"/>
                    <a:pt x="2" y="4"/>
                    <a:pt x="2" y="4"/>
                  </a:cubicBezTo>
                  <a:cubicBezTo>
                    <a:pt x="5" y="2"/>
                    <a:pt x="8" y="0"/>
                    <a:pt x="12" y="0"/>
                  </a:cubicBezTo>
                  <a:cubicBezTo>
                    <a:pt x="17" y="0"/>
                    <a:pt x="20" y="3"/>
                    <a:pt x="20"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380BF00B-7710-40B6-8133-EB6087322EA6}"/>
                </a:ext>
              </a:extLst>
            </p:cNvPr>
            <p:cNvSpPr>
              <a:spLocks noEditPoints="1"/>
            </p:cNvSpPr>
            <p:nvPr/>
          </p:nvSpPr>
          <p:spPr bwMode="auto">
            <a:xfrm>
              <a:off x="7358063" y="471488"/>
              <a:ext cx="82550" cy="131763"/>
            </a:xfrm>
            <a:custGeom>
              <a:avLst/>
              <a:gdLst>
                <a:gd name="T0" fmla="*/ 11 w 22"/>
                <a:gd name="T1" fmla="*/ 33 h 35"/>
                <a:gd name="T2" fmla="*/ 19 w 22"/>
                <a:gd name="T3" fmla="*/ 29 h 35"/>
                <a:gd name="T4" fmla="*/ 19 w 22"/>
                <a:gd name="T5" fmla="*/ 16 h 35"/>
                <a:gd name="T6" fmla="*/ 11 w 22"/>
                <a:gd name="T7" fmla="*/ 12 h 35"/>
                <a:gd name="T8" fmla="*/ 3 w 22"/>
                <a:gd name="T9" fmla="*/ 22 h 35"/>
                <a:gd name="T10" fmla="*/ 11 w 22"/>
                <a:gd name="T11" fmla="*/ 33 h 35"/>
                <a:gd name="T12" fmla="*/ 19 w 22"/>
                <a:gd name="T13" fmla="*/ 32 h 35"/>
                <a:gd name="T14" fmla="*/ 11 w 22"/>
                <a:gd name="T15" fmla="*/ 35 h 35"/>
                <a:gd name="T16" fmla="*/ 0 w 22"/>
                <a:gd name="T17" fmla="*/ 22 h 35"/>
                <a:gd name="T18" fmla="*/ 11 w 22"/>
                <a:gd name="T19" fmla="*/ 9 h 35"/>
                <a:gd name="T20" fmla="*/ 19 w 22"/>
                <a:gd name="T21" fmla="*/ 13 h 35"/>
                <a:gd name="T22" fmla="*/ 19 w 22"/>
                <a:gd name="T23" fmla="*/ 0 h 35"/>
                <a:gd name="T24" fmla="*/ 22 w 22"/>
                <a:gd name="T25" fmla="*/ 0 h 35"/>
                <a:gd name="T26" fmla="*/ 22 w 22"/>
                <a:gd name="T27" fmla="*/ 35 h 35"/>
                <a:gd name="T28" fmla="*/ 19 w 22"/>
                <a:gd name="T29" fmla="*/ 35 h 35"/>
                <a:gd name="T30" fmla="*/ 19 w 22"/>
                <a:gd name="T3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5">
                  <a:moveTo>
                    <a:pt x="11" y="33"/>
                  </a:moveTo>
                  <a:cubicBezTo>
                    <a:pt x="14" y="33"/>
                    <a:pt x="17" y="31"/>
                    <a:pt x="19" y="29"/>
                  </a:cubicBezTo>
                  <a:cubicBezTo>
                    <a:pt x="19" y="16"/>
                    <a:pt x="19" y="16"/>
                    <a:pt x="19" y="16"/>
                  </a:cubicBezTo>
                  <a:cubicBezTo>
                    <a:pt x="17" y="14"/>
                    <a:pt x="14" y="12"/>
                    <a:pt x="11" y="12"/>
                  </a:cubicBezTo>
                  <a:cubicBezTo>
                    <a:pt x="5" y="12"/>
                    <a:pt x="3" y="16"/>
                    <a:pt x="3" y="22"/>
                  </a:cubicBezTo>
                  <a:cubicBezTo>
                    <a:pt x="3" y="29"/>
                    <a:pt x="5" y="33"/>
                    <a:pt x="11" y="33"/>
                  </a:cubicBezTo>
                  <a:moveTo>
                    <a:pt x="19" y="32"/>
                  </a:moveTo>
                  <a:cubicBezTo>
                    <a:pt x="17" y="34"/>
                    <a:pt x="14" y="35"/>
                    <a:pt x="11" y="35"/>
                  </a:cubicBezTo>
                  <a:cubicBezTo>
                    <a:pt x="4" y="35"/>
                    <a:pt x="0" y="30"/>
                    <a:pt x="0" y="22"/>
                  </a:cubicBezTo>
                  <a:cubicBezTo>
                    <a:pt x="0" y="14"/>
                    <a:pt x="4" y="9"/>
                    <a:pt x="11" y="9"/>
                  </a:cubicBezTo>
                  <a:cubicBezTo>
                    <a:pt x="14" y="9"/>
                    <a:pt x="17" y="11"/>
                    <a:pt x="19" y="13"/>
                  </a:cubicBezTo>
                  <a:cubicBezTo>
                    <a:pt x="19" y="0"/>
                    <a:pt x="19" y="0"/>
                    <a:pt x="19" y="0"/>
                  </a:cubicBezTo>
                  <a:cubicBezTo>
                    <a:pt x="22" y="0"/>
                    <a:pt x="22" y="0"/>
                    <a:pt x="22" y="0"/>
                  </a:cubicBezTo>
                  <a:cubicBezTo>
                    <a:pt x="22" y="35"/>
                    <a:pt x="22" y="35"/>
                    <a:pt x="22" y="35"/>
                  </a:cubicBezTo>
                  <a:cubicBezTo>
                    <a:pt x="19" y="35"/>
                    <a:pt x="19" y="35"/>
                    <a:pt x="19" y="35"/>
                  </a:cubicBezTo>
                  <a:lnTo>
                    <a:pt x="19"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a:extLst>
                <a:ext uri="{FF2B5EF4-FFF2-40B4-BE49-F238E27FC236}">
                  <a16:creationId xmlns:a16="http://schemas.microsoft.com/office/drawing/2014/main" id="{69E49AC4-A987-46D5-8F3E-34E11AB1F6E5}"/>
                </a:ext>
              </a:extLst>
            </p:cNvPr>
            <p:cNvSpPr>
              <a:spLocks noEditPoints="1"/>
            </p:cNvSpPr>
            <p:nvPr/>
          </p:nvSpPr>
          <p:spPr bwMode="auto">
            <a:xfrm>
              <a:off x="7451725" y="504825"/>
              <a:ext cx="87313" cy="98425"/>
            </a:xfrm>
            <a:custGeom>
              <a:avLst/>
              <a:gdLst>
                <a:gd name="T0" fmla="*/ 20 w 23"/>
                <a:gd name="T1" fmla="*/ 12 h 26"/>
                <a:gd name="T2" fmla="*/ 12 w 23"/>
                <a:gd name="T3" fmla="*/ 3 h 26"/>
                <a:gd name="T4" fmla="*/ 3 w 23"/>
                <a:gd name="T5" fmla="*/ 12 h 26"/>
                <a:gd name="T6" fmla="*/ 20 w 23"/>
                <a:gd name="T7" fmla="*/ 12 h 26"/>
                <a:gd name="T8" fmla="*/ 0 w 23"/>
                <a:gd name="T9" fmla="*/ 13 h 26"/>
                <a:gd name="T10" fmla="*/ 12 w 23"/>
                <a:gd name="T11" fmla="*/ 0 h 26"/>
                <a:gd name="T12" fmla="*/ 23 w 23"/>
                <a:gd name="T13" fmla="*/ 13 h 26"/>
                <a:gd name="T14" fmla="*/ 23 w 23"/>
                <a:gd name="T15" fmla="*/ 14 h 26"/>
                <a:gd name="T16" fmla="*/ 3 w 23"/>
                <a:gd name="T17" fmla="*/ 14 h 26"/>
                <a:gd name="T18" fmla="*/ 12 w 23"/>
                <a:gd name="T19" fmla="*/ 24 h 26"/>
                <a:gd name="T20" fmla="*/ 20 w 23"/>
                <a:gd name="T21" fmla="*/ 20 h 26"/>
                <a:gd name="T22" fmla="*/ 22 w 23"/>
                <a:gd name="T23" fmla="*/ 22 h 26"/>
                <a:gd name="T24" fmla="*/ 12 w 23"/>
                <a:gd name="T25" fmla="*/ 26 h 26"/>
                <a:gd name="T26" fmla="*/ 0 w 23"/>
                <a:gd name="T2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6">
                  <a:moveTo>
                    <a:pt x="20" y="12"/>
                  </a:moveTo>
                  <a:cubicBezTo>
                    <a:pt x="20" y="6"/>
                    <a:pt x="16" y="3"/>
                    <a:pt x="12" y="3"/>
                  </a:cubicBezTo>
                  <a:cubicBezTo>
                    <a:pt x="7" y="3"/>
                    <a:pt x="3" y="6"/>
                    <a:pt x="3" y="12"/>
                  </a:cubicBezTo>
                  <a:lnTo>
                    <a:pt x="20" y="12"/>
                  </a:lnTo>
                  <a:close/>
                  <a:moveTo>
                    <a:pt x="0" y="13"/>
                  </a:moveTo>
                  <a:cubicBezTo>
                    <a:pt x="0" y="6"/>
                    <a:pt x="5" y="0"/>
                    <a:pt x="12" y="0"/>
                  </a:cubicBezTo>
                  <a:cubicBezTo>
                    <a:pt x="18" y="0"/>
                    <a:pt x="23" y="6"/>
                    <a:pt x="23" y="13"/>
                  </a:cubicBezTo>
                  <a:cubicBezTo>
                    <a:pt x="23" y="14"/>
                    <a:pt x="23" y="14"/>
                    <a:pt x="23" y="14"/>
                  </a:cubicBezTo>
                  <a:cubicBezTo>
                    <a:pt x="3" y="14"/>
                    <a:pt x="3" y="14"/>
                    <a:pt x="3" y="14"/>
                  </a:cubicBezTo>
                  <a:cubicBezTo>
                    <a:pt x="4" y="20"/>
                    <a:pt x="7" y="24"/>
                    <a:pt x="12" y="24"/>
                  </a:cubicBezTo>
                  <a:cubicBezTo>
                    <a:pt x="15" y="24"/>
                    <a:pt x="18" y="22"/>
                    <a:pt x="20" y="20"/>
                  </a:cubicBezTo>
                  <a:cubicBezTo>
                    <a:pt x="22" y="22"/>
                    <a:pt x="22" y="22"/>
                    <a:pt x="22" y="22"/>
                  </a:cubicBezTo>
                  <a:cubicBezTo>
                    <a:pt x="20" y="25"/>
                    <a:pt x="16" y="26"/>
                    <a:pt x="12" y="26"/>
                  </a:cubicBezTo>
                  <a:cubicBezTo>
                    <a:pt x="5" y="26"/>
                    <a:pt x="0" y="20"/>
                    <a:pt x="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a:extLst>
                <a:ext uri="{FF2B5EF4-FFF2-40B4-BE49-F238E27FC236}">
                  <a16:creationId xmlns:a16="http://schemas.microsoft.com/office/drawing/2014/main" id="{2D06EF7F-543C-4BF3-A477-E820B31FDC08}"/>
                </a:ext>
              </a:extLst>
            </p:cNvPr>
            <p:cNvSpPr>
              <a:spLocks/>
            </p:cNvSpPr>
            <p:nvPr/>
          </p:nvSpPr>
          <p:spPr bwMode="auto">
            <a:xfrm>
              <a:off x="7550150" y="504825"/>
              <a:ext cx="49213" cy="98425"/>
            </a:xfrm>
            <a:custGeom>
              <a:avLst/>
              <a:gdLst>
                <a:gd name="T0" fmla="*/ 3 w 13"/>
                <a:gd name="T1" fmla="*/ 7 h 26"/>
                <a:gd name="T2" fmla="*/ 3 w 13"/>
                <a:gd name="T3" fmla="*/ 26 h 26"/>
                <a:gd name="T4" fmla="*/ 0 w 13"/>
                <a:gd name="T5" fmla="*/ 26 h 26"/>
                <a:gd name="T6" fmla="*/ 0 w 13"/>
                <a:gd name="T7" fmla="*/ 1 h 26"/>
                <a:gd name="T8" fmla="*/ 3 w 13"/>
                <a:gd name="T9" fmla="*/ 1 h 26"/>
                <a:gd name="T10" fmla="*/ 3 w 13"/>
                <a:gd name="T11" fmla="*/ 4 h 26"/>
                <a:gd name="T12" fmla="*/ 11 w 13"/>
                <a:gd name="T13" fmla="*/ 0 h 26"/>
                <a:gd name="T14" fmla="*/ 13 w 13"/>
                <a:gd name="T15" fmla="*/ 0 h 26"/>
                <a:gd name="T16" fmla="*/ 13 w 13"/>
                <a:gd name="T17" fmla="*/ 3 h 26"/>
                <a:gd name="T18" fmla="*/ 11 w 13"/>
                <a:gd name="T19" fmla="*/ 3 h 26"/>
                <a:gd name="T20" fmla="*/ 3 w 13"/>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3" y="7"/>
                  </a:moveTo>
                  <a:cubicBezTo>
                    <a:pt x="3" y="26"/>
                    <a:pt x="3" y="26"/>
                    <a:pt x="3" y="26"/>
                  </a:cubicBezTo>
                  <a:cubicBezTo>
                    <a:pt x="0" y="26"/>
                    <a:pt x="0" y="26"/>
                    <a:pt x="0" y="26"/>
                  </a:cubicBezTo>
                  <a:cubicBezTo>
                    <a:pt x="0" y="1"/>
                    <a:pt x="0" y="1"/>
                    <a:pt x="0" y="1"/>
                  </a:cubicBezTo>
                  <a:cubicBezTo>
                    <a:pt x="3" y="1"/>
                    <a:pt x="3" y="1"/>
                    <a:pt x="3" y="1"/>
                  </a:cubicBezTo>
                  <a:cubicBezTo>
                    <a:pt x="3" y="4"/>
                    <a:pt x="3" y="4"/>
                    <a:pt x="3" y="4"/>
                  </a:cubicBezTo>
                  <a:cubicBezTo>
                    <a:pt x="5" y="2"/>
                    <a:pt x="8" y="0"/>
                    <a:pt x="11" y="0"/>
                  </a:cubicBezTo>
                  <a:cubicBezTo>
                    <a:pt x="13" y="0"/>
                    <a:pt x="13" y="0"/>
                    <a:pt x="13" y="0"/>
                  </a:cubicBezTo>
                  <a:cubicBezTo>
                    <a:pt x="13" y="3"/>
                    <a:pt x="13" y="3"/>
                    <a:pt x="13" y="3"/>
                  </a:cubicBezTo>
                  <a:cubicBezTo>
                    <a:pt x="12" y="3"/>
                    <a:pt x="12" y="3"/>
                    <a:pt x="11" y="3"/>
                  </a:cubicBezTo>
                  <a:cubicBezTo>
                    <a:pt x="8" y="3"/>
                    <a:pt x="5" y="5"/>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a:extLst>
                <a:ext uri="{FF2B5EF4-FFF2-40B4-BE49-F238E27FC236}">
                  <a16:creationId xmlns:a16="http://schemas.microsoft.com/office/drawing/2014/main" id="{96D60164-7D3E-41A2-8CF8-DDCDE1954CF1}"/>
                </a:ext>
              </a:extLst>
            </p:cNvPr>
            <p:cNvSpPr>
              <a:spLocks/>
            </p:cNvSpPr>
            <p:nvPr/>
          </p:nvSpPr>
          <p:spPr bwMode="auto">
            <a:xfrm>
              <a:off x="7599363" y="509588"/>
              <a:ext cx="131763" cy="93663"/>
            </a:xfrm>
            <a:custGeom>
              <a:avLst/>
              <a:gdLst>
                <a:gd name="T0" fmla="*/ 76 w 83"/>
                <a:gd name="T1" fmla="*/ 0 h 59"/>
                <a:gd name="T2" fmla="*/ 59 w 83"/>
                <a:gd name="T3" fmla="*/ 50 h 59"/>
                <a:gd name="T4" fmla="*/ 45 w 83"/>
                <a:gd name="T5" fmla="*/ 0 h 59"/>
                <a:gd name="T6" fmla="*/ 38 w 83"/>
                <a:gd name="T7" fmla="*/ 0 h 59"/>
                <a:gd name="T8" fmla="*/ 24 w 83"/>
                <a:gd name="T9" fmla="*/ 50 h 59"/>
                <a:gd name="T10" fmla="*/ 7 w 83"/>
                <a:gd name="T11" fmla="*/ 0 h 59"/>
                <a:gd name="T12" fmla="*/ 0 w 83"/>
                <a:gd name="T13" fmla="*/ 0 h 59"/>
                <a:gd name="T14" fmla="*/ 19 w 83"/>
                <a:gd name="T15" fmla="*/ 59 h 59"/>
                <a:gd name="T16" fmla="*/ 26 w 83"/>
                <a:gd name="T17" fmla="*/ 59 h 59"/>
                <a:gd name="T18" fmla="*/ 40 w 83"/>
                <a:gd name="T19" fmla="*/ 9 h 59"/>
                <a:gd name="T20" fmla="*/ 57 w 83"/>
                <a:gd name="T21" fmla="*/ 59 h 59"/>
                <a:gd name="T22" fmla="*/ 64 w 83"/>
                <a:gd name="T23" fmla="*/ 59 h 59"/>
                <a:gd name="T24" fmla="*/ 83 w 83"/>
                <a:gd name="T25" fmla="*/ 0 h 59"/>
                <a:gd name="T26" fmla="*/ 76 w 83"/>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59">
                  <a:moveTo>
                    <a:pt x="76" y="0"/>
                  </a:moveTo>
                  <a:lnTo>
                    <a:pt x="59" y="50"/>
                  </a:lnTo>
                  <a:lnTo>
                    <a:pt x="45" y="0"/>
                  </a:lnTo>
                  <a:lnTo>
                    <a:pt x="38" y="0"/>
                  </a:lnTo>
                  <a:lnTo>
                    <a:pt x="24" y="50"/>
                  </a:lnTo>
                  <a:lnTo>
                    <a:pt x="7" y="0"/>
                  </a:lnTo>
                  <a:lnTo>
                    <a:pt x="0" y="0"/>
                  </a:lnTo>
                  <a:lnTo>
                    <a:pt x="19" y="59"/>
                  </a:lnTo>
                  <a:lnTo>
                    <a:pt x="26" y="59"/>
                  </a:lnTo>
                  <a:lnTo>
                    <a:pt x="40" y="9"/>
                  </a:lnTo>
                  <a:lnTo>
                    <a:pt x="57" y="59"/>
                  </a:lnTo>
                  <a:lnTo>
                    <a:pt x="64" y="59"/>
                  </a:lnTo>
                  <a:lnTo>
                    <a:pt x="83"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a:extLst>
                <a:ext uri="{FF2B5EF4-FFF2-40B4-BE49-F238E27FC236}">
                  <a16:creationId xmlns:a16="http://schemas.microsoft.com/office/drawing/2014/main" id="{1BAE08EC-4DF9-46C1-A766-99886FAAD495}"/>
                </a:ext>
              </a:extLst>
            </p:cNvPr>
            <p:cNvSpPr>
              <a:spLocks/>
            </p:cNvSpPr>
            <p:nvPr/>
          </p:nvSpPr>
          <p:spPr bwMode="auto">
            <a:xfrm>
              <a:off x="7739063" y="504825"/>
              <a:ext cx="49213" cy="98425"/>
            </a:xfrm>
            <a:custGeom>
              <a:avLst/>
              <a:gdLst>
                <a:gd name="T0" fmla="*/ 3 w 13"/>
                <a:gd name="T1" fmla="*/ 7 h 26"/>
                <a:gd name="T2" fmla="*/ 3 w 13"/>
                <a:gd name="T3" fmla="*/ 26 h 26"/>
                <a:gd name="T4" fmla="*/ 0 w 13"/>
                <a:gd name="T5" fmla="*/ 26 h 26"/>
                <a:gd name="T6" fmla="*/ 0 w 13"/>
                <a:gd name="T7" fmla="*/ 1 h 26"/>
                <a:gd name="T8" fmla="*/ 3 w 13"/>
                <a:gd name="T9" fmla="*/ 1 h 26"/>
                <a:gd name="T10" fmla="*/ 3 w 13"/>
                <a:gd name="T11" fmla="*/ 4 h 26"/>
                <a:gd name="T12" fmla="*/ 11 w 13"/>
                <a:gd name="T13" fmla="*/ 0 h 26"/>
                <a:gd name="T14" fmla="*/ 13 w 13"/>
                <a:gd name="T15" fmla="*/ 0 h 26"/>
                <a:gd name="T16" fmla="*/ 13 w 13"/>
                <a:gd name="T17" fmla="*/ 3 h 26"/>
                <a:gd name="T18" fmla="*/ 11 w 13"/>
                <a:gd name="T19" fmla="*/ 3 h 26"/>
                <a:gd name="T20" fmla="*/ 3 w 13"/>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3" y="7"/>
                  </a:moveTo>
                  <a:cubicBezTo>
                    <a:pt x="3" y="26"/>
                    <a:pt x="3" y="26"/>
                    <a:pt x="3" y="26"/>
                  </a:cubicBezTo>
                  <a:cubicBezTo>
                    <a:pt x="0" y="26"/>
                    <a:pt x="0" y="26"/>
                    <a:pt x="0" y="26"/>
                  </a:cubicBezTo>
                  <a:cubicBezTo>
                    <a:pt x="0" y="1"/>
                    <a:pt x="0" y="1"/>
                    <a:pt x="0" y="1"/>
                  </a:cubicBezTo>
                  <a:cubicBezTo>
                    <a:pt x="3" y="1"/>
                    <a:pt x="3" y="1"/>
                    <a:pt x="3" y="1"/>
                  </a:cubicBezTo>
                  <a:cubicBezTo>
                    <a:pt x="3" y="4"/>
                    <a:pt x="3" y="4"/>
                    <a:pt x="3" y="4"/>
                  </a:cubicBezTo>
                  <a:cubicBezTo>
                    <a:pt x="5" y="2"/>
                    <a:pt x="8" y="0"/>
                    <a:pt x="11" y="0"/>
                  </a:cubicBezTo>
                  <a:cubicBezTo>
                    <a:pt x="13" y="0"/>
                    <a:pt x="13" y="0"/>
                    <a:pt x="13" y="0"/>
                  </a:cubicBezTo>
                  <a:cubicBezTo>
                    <a:pt x="13" y="3"/>
                    <a:pt x="13" y="3"/>
                    <a:pt x="13" y="3"/>
                  </a:cubicBezTo>
                  <a:cubicBezTo>
                    <a:pt x="12" y="3"/>
                    <a:pt x="12" y="3"/>
                    <a:pt x="11" y="3"/>
                  </a:cubicBezTo>
                  <a:cubicBezTo>
                    <a:pt x="8" y="3"/>
                    <a:pt x="5" y="5"/>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a:extLst>
                <a:ext uri="{FF2B5EF4-FFF2-40B4-BE49-F238E27FC236}">
                  <a16:creationId xmlns:a16="http://schemas.microsoft.com/office/drawing/2014/main" id="{2B0086DE-E2FC-41C7-94B0-59FE9A44F8A8}"/>
                </a:ext>
              </a:extLst>
            </p:cNvPr>
            <p:cNvSpPr>
              <a:spLocks noEditPoints="1"/>
            </p:cNvSpPr>
            <p:nvPr/>
          </p:nvSpPr>
          <p:spPr bwMode="auto">
            <a:xfrm>
              <a:off x="7794625" y="471488"/>
              <a:ext cx="15875" cy="131763"/>
            </a:xfrm>
            <a:custGeom>
              <a:avLst/>
              <a:gdLst>
                <a:gd name="T0" fmla="*/ 1 w 4"/>
                <a:gd name="T1" fmla="*/ 10 h 35"/>
                <a:gd name="T2" fmla="*/ 4 w 4"/>
                <a:gd name="T3" fmla="*/ 10 h 35"/>
                <a:gd name="T4" fmla="*/ 4 w 4"/>
                <a:gd name="T5" fmla="*/ 35 h 35"/>
                <a:gd name="T6" fmla="*/ 1 w 4"/>
                <a:gd name="T7" fmla="*/ 35 h 35"/>
                <a:gd name="T8" fmla="*/ 1 w 4"/>
                <a:gd name="T9" fmla="*/ 10 h 35"/>
                <a:gd name="T10" fmla="*/ 2 w 4"/>
                <a:gd name="T11" fmla="*/ 0 h 35"/>
                <a:gd name="T12" fmla="*/ 4 w 4"/>
                <a:gd name="T13" fmla="*/ 2 h 35"/>
                <a:gd name="T14" fmla="*/ 2 w 4"/>
                <a:gd name="T15" fmla="*/ 4 h 35"/>
                <a:gd name="T16" fmla="*/ 0 w 4"/>
                <a:gd name="T17" fmla="*/ 2 h 35"/>
                <a:gd name="T18" fmla="*/ 2 w 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5">
                  <a:moveTo>
                    <a:pt x="1" y="10"/>
                  </a:moveTo>
                  <a:cubicBezTo>
                    <a:pt x="4" y="10"/>
                    <a:pt x="4" y="10"/>
                    <a:pt x="4" y="10"/>
                  </a:cubicBezTo>
                  <a:cubicBezTo>
                    <a:pt x="4" y="35"/>
                    <a:pt x="4" y="35"/>
                    <a:pt x="4" y="35"/>
                  </a:cubicBezTo>
                  <a:cubicBezTo>
                    <a:pt x="1" y="35"/>
                    <a:pt x="1" y="35"/>
                    <a:pt x="1" y="35"/>
                  </a:cubicBezTo>
                  <a:lnTo>
                    <a:pt x="1" y="10"/>
                  </a:lnTo>
                  <a:close/>
                  <a:moveTo>
                    <a:pt x="2" y="0"/>
                  </a:moveTo>
                  <a:cubicBezTo>
                    <a:pt x="3" y="0"/>
                    <a:pt x="4" y="1"/>
                    <a:pt x="4" y="2"/>
                  </a:cubicBezTo>
                  <a:cubicBezTo>
                    <a:pt x="4" y="3"/>
                    <a:pt x="3" y="4"/>
                    <a:pt x="2" y="4"/>
                  </a:cubicBezTo>
                  <a:cubicBezTo>
                    <a:pt x="1" y="4"/>
                    <a:pt x="0" y="3"/>
                    <a:pt x="0" y="2"/>
                  </a:cubicBezTo>
                  <a:cubicBezTo>
                    <a:pt x="0" y="1"/>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a:extLst>
                <a:ext uri="{FF2B5EF4-FFF2-40B4-BE49-F238E27FC236}">
                  <a16:creationId xmlns:a16="http://schemas.microsoft.com/office/drawing/2014/main" id="{72F60650-AD4C-490B-8CC7-AA3835068A5F}"/>
                </a:ext>
              </a:extLst>
            </p:cNvPr>
            <p:cNvSpPr>
              <a:spLocks/>
            </p:cNvSpPr>
            <p:nvPr/>
          </p:nvSpPr>
          <p:spPr bwMode="auto">
            <a:xfrm>
              <a:off x="7818438" y="479425"/>
              <a:ext cx="55563" cy="123825"/>
            </a:xfrm>
            <a:custGeom>
              <a:avLst/>
              <a:gdLst>
                <a:gd name="T0" fmla="*/ 5 w 15"/>
                <a:gd name="T1" fmla="*/ 26 h 33"/>
                <a:gd name="T2" fmla="*/ 5 w 15"/>
                <a:gd name="T3" fmla="*/ 10 h 33"/>
                <a:gd name="T4" fmla="*/ 0 w 15"/>
                <a:gd name="T5" fmla="*/ 10 h 33"/>
                <a:gd name="T6" fmla="*/ 0 w 15"/>
                <a:gd name="T7" fmla="*/ 8 h 33"/>
                <a:gd name="T8" fmla="*/ 5 w 15"/>
                <a:gd name="T9" fmla="*/ 8 h 33"/>
                <a:gd name="T10" fmla="*/ 5 w 15"/>
                <a:gd name="T11" fmla="*/ 0 h 33"/>
                <a:gd name="T12" fmla="*/ 8 w 15"/>
                <a:gd name="T13" fmla="*/ 0 h 33"/>
                <a:gd name="T14" fmla="*/ 8 w 15"/>
                <a:gd name="T15" fmla="*/ 8 h 33"/>
                <a:gd name="T16" fmla="*/ 15 w 15"/>
                <a:gd name="T17" fmla="*/ 8 h 33"/>
                <a:gd name="T18" fmla="*/ 15 w 15"/>
                <a:gd name="T19" fmla="*/ 10 h 33"/>
                <a:gd name="T20" fmla="*/ 8 w 15"/>
                <a:gd name="T21" fmla="*/ 10 h 33"/>
                <a:gd name="T22" fmla="*/ 8 w 15"/>
                <a:gd name="T23" fmla="*/ 26 h 33"/>
                <a:gd name="T24" fmla="*/ 12 w 15"/>
                <a:gd name="T25" fmla="*/ 31 h 33"/>
                <a:gd name="T26" fmla="*/ 14 w 15"/>
                <a:gd name="T27" fmla="*/ 31 h 33"/>
                <a:gd name="T28" fmla="*/ 14 w 15"/>
                <a:gd name="T29" fmla="*/ 33 h 33"/>
                <a:gd name="T30" fmla="*/ 13 w 15"/>
                <a:gd name="T31" fmla="*/ 33 h 33"/>
                <a:gd name="T32" fmla="*/ 5 w 15"/>
                <a:gd name="T33"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3">
                  <a:moveTo>
                    <a:pt x="5" y="26"/>
                  </a:moveTo>
                  <a:cubicBezTo>
                    <a:pt x="5" y="10"/>
                    <a:pt x="5" y="10"/>
                    <a:pt x="5" y="10"/>
                  </a:cubicBezTo>
                  <a:cubicBezTo>
                    <a:pt x="0" y="10"/>
                    <a:pt x="0" y="10"/>
                    <a:pt x="0" y="10"/>
                  </a:cubicBezTo>
                  <a:cubicBezTo>
                    <a:pt x="0" y="8"/>
                    <a:pt x="0" y="8"/>
                    <a:pt x="0" y="8"/>
                  </a:cubicBezTo>
                  <a:cubicBezTo>
                    <a:pt x="5" y="8"/>
                    <a:pt x="5" y="8"/>
                    <a:pt x="5" y="8"/>
                  </a:cubicBezTo>
                  <a:cubicBezTo>
                    <a:pt x="5" y="0"/>
                    <a:pt x="5" y="0"/>
                    <a:pt x="5" y="0"/>
                  </a:cubicBezTo>
                  <a:cubicBezTo>
                    <a:pt x="8" y="0"/>
                    <a:pt x="8" y="0"/>
                    <a:pt x="8" y="0"/>
                  </a:cubicBezTo>
                  <a:cubicBezTo>
                    <a:pt x="8" y="8"/>
                    <a:pt x="8" y="8"/>
                    <a:pt x="8" y="8"/>
                  </a:cubicBezTo>
                  <a:cubicBezTo>
                    <a:pt x="15" y="8"/>
                    <a:pt x="15" y="8"/>
                    <a:pt x="15" y="8"/>
                  </a:cubicBezTo>
                  <a:cubicBezTo>
                    <a:pt x="15" y="10"/>
                    <a:pt x="15" y="10"/>
                    <a:pt x="15" y="10"/>
                  </a:cubicBezTo>
                  <a:cubicBezTo>
                    <a:pt x="8" y="10"/>
                    <a:pt x="8" y="10"/>
                    <a:pt x="8" y="10"/>
                  </a:cubicBezTo>
                  <a:cubicBezTo>
                    <a:pt x="8" y="26"/>
                    <a:pt x="8" y="26"/>
                    <a:pt x="8" y="26"/>
                  </a:cubicBezTo>
                  <a:cubicBezTo>
                    <a:pt x="8" y="29"/>
                    <a:pt x="9" y="31"/>
                    <a:pt x="12" y="31"/>
                  </a:cubicBezTo>
                  <a:cubicBezTo>
                    <a:pt x="13" y="31"/>
                    <a:pt x="14" y="31"/>
                    <a:pt x="14" y="31"/>
                  </a:cubicBezTo>
                  <a:cubicBezTo>
                    <a:pt x="14" y="33"/>
                    <a:pt x="14" y="33"/>
                    <a:pt x="14" y="33"/>
                  </a:cubicBezTo>
                  <a:cubicBezTo>
                    <a:pt x="13" y="33"/>
                    <a:pt x="13" y="33"/>
                    <a:pt x="13" y="33"/>
                  </a:cubicBezTo>
                  <a:cubicBezTo>
                    <a:pt x="8" y="33"/>
                    <a:pt x="5" y="31"/>
                    <a:pt x="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a:extLst>
                <a:ext uri="{FF2B5EF4-FFF2-40B4-BE49-F238E27FC236}">
                  <a16:creationId xmlns:a16="http://schemas.microsoft.com/office/drawing/2014/main" id="{A2241234-F299-420C-AD30-3822FE67AEA1}"/>
                </a:ext>
              </a:extLst>
            </p:cNvPr>
            <p:cNvSpPr>
              <a:spLocks noEditPoints="1"/>
            </p:cNvSpPr>
            <p:nvPr/>
          </p:nvSpPr>
          <p:spPr bwMode="auto">
            <a:xfrm>
              <a:off x="7874000" y="504825"/>
              <a:ext cx="87313" cy="98425"/>
            </a:xfrm>
            <a:custGeom>
              <a:avLst/>
              <a:gdLst>
                <a:gd name="T0" fmla="*/ 20 w 23"/>
                <a:gd name="T1" fmla="*/ 12 h 26"/>
                <a:gd name="T2" fmla="*/ 12 w 23"/>
                <a:gd name="T3" fmla="*/ 3 h 26"/>
                <a:gd name="T4" fmla="*/ 4 w 23"/>
                <a:gd name="T5" fmla="*/ 12 h 26"/>
                <a:gd name="T6" fmla="*/ 20 w 23"/>
                <a:gd name="T7" fmla="*/ 12 h 26"/>
                <a:gd name="T8" fmla="*/ 0 w 23"/>
                <a:gd name="T9" fmla="*/ 13 h 26"/>
                <a:gd name="T10" fmla="*/ 12 w 23"/>
                <a:gd name="T11" fmla="*/ 0 h 26"/>
                <a:gd name="T12" fmla="*/ 23 w 23"/>
                <a:gd name="T13" fmla="*/ 13 h 26"/>
                <a:gd name="T14" fmla="*/ 23 w 23"/>
                <a:gd name="T15" fmla="*/ 14 h 26"/>
                <a:gd name="T16" fmla="*/ 4 w 23"/>
                <a:gd name="T17" fmla="*/ 14 h 26"/>
                <a:gd name="T18" fmla="*/ 13 w 23"/>
                <a:gd name="T19" fmla="*/ 24 h 26"/>
                <a:gd name="T20" fmla="*/ 20 w 23"/>
                <a:gd name="T21" fmla="*/ 20 h 26"/>
                <a:gd name="T22" fmla="*/ 22 w 23"/>
                <a:gd name="T23" fmla="*/ 22 h 26"/>
                <a:gd name="T24" fmla="*/ 13 w 23"/>
                <a:gd name="T25" fmla="*/ 26 h 26"/>
                <a:gd name="T26" fmla="*/ 0 w 23"/>
                <a:gd name="T2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6">
                  <a:moveTo>
                    <a:pt x="20" y="12"/>
                  </a:moveTo>
                  <a:cubicBezTo>
                    <a:pt x="20" y="6"/>
                    <a:pt x="17" y="3"/>
                    <a:pt x="12" y="3"/>
                  </a:cubicBezTo>
                  <a:cubicBezTo>
                    <a:pt x="7" y="3"/>
                    <a:pt x="4" y="6"/>
                    <a:pt x="4" y="12"/>
                  </a:cubicBezTo>
                  <a:lnTo>
                    <a:pt x="20" y="12"/>
                  </a:lnTo>
                  <a:close/>
                  <a:moveTo>
                    <a:pt x="0" y="13"/>
                  </a:moveTo>
                  <a:cubicBezTo>
                    <a:pt x="0" y="6"/>
                    <a:pt x="5" y="0"/>
                    <a:pt x="12" y="0"/>
                  </a:cubicBezTo>
                  <a:cubicBezTo>
                    <a:pt x="19" y="0"/>
                    <a:pt x="23" y="6"/>
                    <a:pt x="23" y="13"/>
                  </a:cubicBezTo>
                  <a:cubicBezTo>
                    <a:pt x="23" y="14"/>
                    <a:pt x="23" y="14"/>
                    <a:pt x="23" y="14"/>
                  </a:cubicBezTo>
                  <a:cubicBezTo>
                    <a:pt x="4" y="14"/>
                    <a:pt x="4" y="14"/>
                    <a:pt x="4" y="14"/>
                  </a:cubicBezTo>
                  <a:cubicBezTo>
                    <a:pt x="4" y="20"/>
                    <a:pt x="7" y="24"/>
                    <a:pt x="13" y="24"/>
                  </a:cubicBezTo>
                  <a:cubicBezTo>
                    <a:pt x="16" y="24"/>
                    <a:pt x="18" y="22"/>
                    <a:pt x="20" y="20"/>
                  </a:cubicBezTo>
                  <a:cubicBezTo>
                    <a:pt x="22" y="22"/>
                    <a:pt x="22" y="22"/>
                    <a:pt x="22" y="22"/>
                  </a:cubicBezTo>
                  <a:cubicBezTo>
                    <a:pt x="20" y="25"/>
                    <a:pt x="17" y="26"/>
                    <a:pt x="13" y="26"/>
                  </a:cubicBezTo>
                  <a:cubicBezTo>
                    <a:pt x="5" y="26"/>
                    <a:pt x="0" y="20"/>
                    <a:pt x="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a:extLst>
                <a:ext uri="{FF2B5EF4-FFF2-40B4-BE49-F238E27FC236}">
                  <a16:creationId xmlns:a16="http://schemas.microsoft.com/office/drawing/2014/main" id="{8566C9DD-5944-49B6-9FA2-BEF6664F3A58}"/>
                </a:ext>
              </a:extLst>
            </p:cNvPr>
            <p:cNvSpPr>
              <a:spLocks/>
            </p:cNvSpPr>
            <p:nvPr/>
          </p:nvSpPr>
          <p:spPr bwMode="auto">
            <a:xfrm>
              <a:off x="7975600" y="504825"/>
              <a:ext cx="46038" cy="98425"/>
            </a:xfrm>
            <a:custGeom>
              <a:avLst/>
              <a:gdLst>
                <a:gd name="T0" fmla="*/ 3 w 12"/>
                <a:gd name="T1" fmla="*/ 7 h 26"/>
                <a:gd name="T2" fmla="*/ 3 w 12"/>
                <a:gd name="T3" fmla="*/ 26 h 26"/>
                <a:gd name="T4" fmla="*/ 0 w 12"/>
                <a:gd name="T5" fmla="*/ 26 h 26"/>
                <a:gd name="T6" fmla="*/ 0 w 12"/>
                <a:gd name="T7" fmla="*/ 1 h 26"/>
                <a:gd name="T8" fmla="*/ 3 w 12"/>
                <a:gd name="T9" fmla="*/ 1 h 26"/>
                <a:gd name="T10" fmla="*/ 3 w 12"/>
                <a:gd name="T11" fmla="*/ 4 h 26"/>
                <a:gd name="T12" fmla="*/ 11 w 12"/>
                <a:gd name="T13" fmla="*/ 0 h 26"/>
                <a:gd name="T14" fmla="*/ 12 w 12"/>
                <a:gd name="T15" fmla="*/ 0 h 26"/>
                <a:gd name="T16" fmla="*/ 12 w 12"/>
                <a:gd name="T17" fmla="*/ 3 h 26"/>
                <a:gd name="T18" fmla="*/ 10 w 12"/>
                <a:gd name="T19" fmla="*/ 3 h 26"/>
                <a:gd name="T20" fmla="*/ 3 w 12"/>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6">
                  <a:moveTo>
                    <a:pt x="3" y="7"/>
                  </a:moveTo>
                  <a:cubicBezTo>
                    <a:pt x="3" y="26"/>
                    <a:pt x="3" y="26"/>
                    <a:pt x="3" y="26"/>
                  </a:cubicBezTo>
                  <a:cubicBezTo>
                    <a:pt x="0" y="26"/>
                    <a:pt x="0" y="26"/>
                    <a:pt x="0" y="26"/>
                  </a:cubicBezTo>
                  <a:cubicBezTo>
                    <a:pt x="0" y="1"/>
                    <a:pt x="0" y="1"/>
                    <a:pt x="0" y="1"/>
                  </a:cubicBezTo>
                  <a:cubicBezTo>
                    <a:pt x="3" y="1"/>
                    <a:pt x="3" y="1"/>
                    <a:pt x="3" y="1"/>
                  </a:cubicBezTo>
                  <a:cubicBezTo>
                    <a:pt x="3" y="4"/>
                    <a:pt x="3" y="4"/>
                    <a:pt x="3" y="4"/>
                  </a:cubicBezTo>
                  <a:cubicBezTo>
                    <a:pt x="4" y="2"/>
                    <a:pt x="7" y="0"/>
                    <a:pt x="11" y="0"/>
                  </a:cubicBezTo>
                  <a:cubicBezTo>
                    <a:pt x="12" y="0"/>
                    <a:pt x="12" y="0"/>
                    <a:pt x="12" y="0"/>
                  </a:cubicBezTo>
                  <a:cubicBezTo>
                    <a:pt x="12" y="3"/>
                    <a:pt x="12" y="3"/>
                    <a:pt x="12" y="3"/>
                  </a:cubicBezTo>
                  <a:cubicBezTo>
                    <a:pt x="12" y="3"/>
                    <a:pt x="11" y="3"/>
                    <a:pt x="10" y="3"/>
                  </a:cubicBezTo>
                  <a:cubicBezTo>
                    <a:pt x="7" y="3"/>
                    <a:pt x="4" y="5"/>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a:extLst>
                <a:ext uri="{FF2B5EF4-FFF2-40B4-BE49-F238E27FC236}">
                  <a16:creationId xmlns:a16="http://schemas.microsoft.com/office/drawing/2014/main" id="{D9052191-0B88-4289-BDBD-8B93A5082572}"/>
                </a:ext>
              </a:extLst>
            </p:cNvPr>
            <p:cNvSpPr>
              <a:spLocks/>
            </p:cNvSpPr>
            <p:nvPr/>
          </p:nvSpPr>
          <p:spPr bwMode="auto">
            <a:xfrm>
              <a:off x="8021638" y="504825"/>
              <a:ext cx="74613" cy="98425"/>
            </a:xfrm>
            <a:custGeom>
              <a:avLst/>
              <a:gdLst>
                <a:gd name="T0" fmla="*/ 17 w 20"/>
                <a:gd name="T1" fmla="*/ 19 h 26"/>
                <a:gd name="T2" fmla="*/ 10 w 20"/>
                <a:gd name="T3" fmla="*/ 14 h 26"/>
                <a:gd name="T4" fmla="*/ 2 w 20"/>
                <a:gd name="T5" fmla="*/ 7 h 26"/>
                <a:gd name="T6" fmla="*/ 10 w 20"/>
                <a:gd name="T7" fmla="*/ 0 h 26"/>
                <a:gd name="T8" fmla="*/ 19 w 20"/>
                <a:gd name="T9" fmla="*/ 4 h 26"/>
                <a:gd name="T10" fmla="*/ 17 w 20"/>
                <a:gd name="T11" fmla="*/ 6 h 26"/>
                <a:gd name="T12" fmla="*/ 10 w 20"/>
                <a:gd name="T13" fmla="*/ 3 h 26"/>
                <a:gd name="T14" fmla="*/ 5 w 20"/>
                <a:gd name="T15" fmla="*/ 7 h 26"/>
                <a:gd name="T16" fmla="*/ 12 w 20"/>
                <a:gd name="T17" fmla="*/ 11 h 26"/>
                <a:gd name="T18" fmla="*/ 20 w 20"/>
                <a:gd name="T19" fmla="*/ 19 h 26"/>
                <a:gd name="T20" fmla="*/ 11 w 20"/>
                <a:gd name="T21" fmla="*/ 26 h 26"/>
                <a:gd name="T22" fmla="*/ 0 w 20"/>
                <a:gd name="T23" fmla="*/ 22 h 26"/>
                <a:gd name="T24" fmla="*/ 3 w 20"/>
                <a:gd name="T25" fmla="*/ 20 h 26"/>
                <a:gd name="T26" fmla="*/ 11 w 20"/>
                <a:gd name="T27" fmla="*/ 24 h 26"/>
                <a:gd name="T28" fmla="*/ 17 w 20"/>
                <a:gd name="T2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17" y="19"/>
                  </a:moveTo>
                  <a:cubicBezTo>
                    <a:pt x="17" y="16"/>
                    <a:pt x="15" y="15"/>
                    <a:pt x="10" y="14"/>
                  </a:cubicBezTo>
                  <a:cubicBezTo>
                    <a:pt x="4" y="12"/>
                    <a:pt x="2" y="10"/>
                    <a:pt x="2" y="7"/>
                  </a:cubicBezTo>
                  <a:cubicBezTo>
                    <a:pt x="2" y="3"/>
                    <a:pt x="5" y="0"/>
                    <a:pt x="10" y="0"/>
                  </a:cubicBezTo>
                  <a:cubicBezTo>
                    <a:pt x="14" y="0"/>
                    <a:pt x="17" y="1"/>
                    <a:pt x="19" y="4"/>
                  </a:cubicBezTo>
                  <a:cubicBezTo>
                    <a:pt x="17" y="6"/>
                    <a:pt x="17" y="6"/>
                    <a:pt x="17" y="6"/>
                  </a:cubicBezTo>
                  <a:cubicBezTo>
                    <a:pt x="15" y="4"/>
                    <a:pt x="13" y="3"/>
                    <a:pt x="10" y="3"/>
                  </a:cubicBezTo>
                  <a:cubicBezTo>
                    <a:pt x="7" y="3"/>
                    <a:pt x="5" y="4"/>
                    <a:pt x="5" y="7"/>
                  </a:cubicBezTo>
                  <a:cubicBezTo>
                    <a:pt x="5" y="9"/>
                    <a:pt x="6" y="10"/>
                    <a:pt x="12" y="11"/>
                  </a:cubicBezTo>
                  <a:cubicBezTo>
                    <a:pt x="18" y="13"/>
                    <a:pt x="20" y="15"/>
                    <a:pt x="20" y="19"/>
                  </a:cubicBezTo>
                  <a:cubicBezTo>
                    <a:pt x="20" y="23"/>
                    <a:pt x="17" y="26"/>
                    <a:pt x="11" y="26"/>
                  </a:cubicBezTo>
                  <a:cubicBezTo>
                    <a:pt x="7" y="26"/>
                    <a:pt x="3" y="25"/>
                    <a:pt x="0" y="22"/>
                  </a:cubicBezTo>
                  <a:cubicBezTo>
                    <a:pt x="3" y="20"/>
                    <a:pt x="3" y="20"/>
                    <a:pt x="3" y="20"/>
                  </a:cubicBezTo>
                  <a:cubicBezTo>
                    <a:pt x="5" y="22"/>
                    <a:pt x="8" y="24"/>
                    <a:pt x="11" y="24"/>
                  </a:cubicBezTo>
                  <a:cubicBezTo>
                    <a:pt x="15" y="24"/>
                    <a:pt x="17" y="22"/>
                    <a:pt x="17"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a:extLst>
                <a:ext uri="{FF2B5EF4-FFF2-40B4-BE49-F238E27FC236}">
                  <a16:creationId xmlns:a16="http://schemas.microsoft.com/office/drawing/2014/main" id="{ED8FE3CE-094F-40FD-98F7-98E8DF0D2C05}"/>
                </a:ext>
              </a:extLst>
            </p:cNvPr>
            <p:cNvSpPr>
              <a:spLocks noEditPoints="1"/>
            </p:cNvSpPr>
            <p:nvPr/>
          </p:nvSpPr>
          <p:spPr bwMode="auto">
            <a:xfrm>
              <a:off x="6770688" y="292100"/>
              <a:ext cx="323850" cy="274638"/>
            </a:xfrm>
            <a:custGeom>
              <a:avLst/>
              <a:gdLst>
                <a:gd name="T0" fmla="*/ 33 w 86"/>
                <a:gd name="T1" fmla="*/ 0 h 72"/>
                <a:gd name="T2" fmla="*/ 28 w 86"/>
                <a:gd name="T3" fmla="*/ 9 h 72"/>
                <a:gd name="T4" fmla="*/ 33 w 86"/>
                <a:gd name="T5" fmla="*/ 16 h 72"/>
                <a:gd name="T6" fmla="*/ 32 w 86"/>
                <a:gd name="T7" fmla="*/ 17 h 72"/>
                <a:gd name="T8" fmla="*/ 35 w 86"/>
                <a:gd name="T9" fmla="*/ 16 h 72"/>
                <a:gd name="T10" fmla="*/ 46 w 86"/>
                <a:gd name="T11" fmla="*/ 26 h 72"/>
                <a:gd name="T12" fmla="*/ 40 w 86"/>
                <a:gd name="T13" fmla="*/ 26 h 72"/>
                <a:gd name="T14" fmla="*/ 34 w 86"/>
                <a:gd name="T15" fmla="*/ 22 h 72"/>
                <a:gd name="T16" fmla="*/ 26 w 86"/>
                <a:gd name="T17" fmla="*/ 29 h 72"/>
                <a:gd name="T18" fmla="*/ 32 w 86"/>
                <a:gd name="T19" fmla="*/ 37 h 72"/>
                <a:gd name="T20" fmla="*/ 38 w 86"/>
                <a:gd name="T21" fmla="*/ 33 h 72"/>
                <a:gd name="T22" fmla="*/ 45 w 86"/>
                <a:gd name="T23" fmla="*/ 33 h 72"/>
                <a:gd name="T24" fmla="*/ 31 w 86"/>
                <a:gd name="T25" fmla="*/ 42 h 72"/>
                <a:gd name="T26" fmla="*/ 20 w 86"/>
                <a:gd name="T27" fmla="*/ 31 h 72"/>
                <a:gd name="T28" fmla="*/ 20 w 86"/>
                <a:gd name="T29" fmla="*/ 31 h 72"/>
                <a:gd name="T30" fmla="*/ 17 w 86"/>
                <a:gd name="T31" fmla="*/ 31 h 72"/>
                <a:gd name="T32" fmla="*/ 17 w 86"/>
                <a:gd name="T33" fmla="*/ 31 h 72"/>
                <a:gd name="T34" fmla="*/ 41 w 86"/>
                <a:gd name="T35" fmla="*/ 71 h 72"/>
                <a:gd name="T36" fmla="*/ 45 w 86"/>
                <a:gd name="T37" fmla="*/ 71 h 72"/>
                <a:gd name="T38" fmla="*/ 63 w 86"/>
                <a:gd name="T39" fmla="*/ 40 h 72"/>
                <a:gd name="T40" fmla="*/ 63 w 86"/>
                <a:gd name="T41" fmla="*/ 40 h 72"/>
                <a:gd name="T42" fmla="*/ 56 w 86"/>
                <a:gd name="T43" fmla="*/ 42 h 72"/>
                <a:gd name="T44" fmla="*/ 49 w 86"/>
                <a:gd name="T45" fmla="*/ 40 h 72"/>
                <a:gd name="T46" fmla="*/ 48 w 86"/>
                <a:gd name="T47" fmla="*/ 32 h 72"/>
                <a:gd name="T48" fmla="*/ 51 w 86"/>
                <a:gd name="T49" fmla="*/ 17 h 72"/>
                <a:gd name="T50" fmla="*/ 58 w 86"/>
                <a:gd name="T51" fmla="*/ 17 h 72"/>
                <a:gd name="T52" fmla="*/ 55 w 86"/>
                <a:gd name="T53" fmla="*/ 32 h 72"/>
                <a:gd name="T54" fmla="*/ 55 w 86"/>
                <a:gd name="T55" fmla="*/ 35 h 72"/>
                <a:gd name="T56" fmla="*/ 57 w 86"/>
                <a:gd name="T57" fmla="*/ 37 h 72"/>
                <a:gd name="T58" fmla="*/ 60 w 86"/>
                <a:gd name="T59" fmla="*/ 35 h 72"/>
                <a:gd name="T60" fmla="*/ 61 w 86"/>
                <a:gd name="T61" fmla="*/ 32 h 72"/>
                <a:gd name="T62" fmla="*/ 64 w 86"/>
                <a:gd name="T63" fmla="*/ 17 h 72"/>
                <a:gd name="T64" fmla="*/ 70 w 86"/>
                <a:gd name="T65" fmla="*/ 17 h 72"/>
                <a:gd name="T66" fmla="*/ 68 w 86"/>
                <a:gd name="T67" fmla="*/ 32 h 72"/>
                <a:gd name="T68" fmla="*/ 67 w 86"/>
                <a:gd name="T69" fmla="*/ 33 h 72"/>
                <a:gd name="T70" fmla="*/ 85 w 86"/>
                <a:gd name="T71" fmla="*/ 4 h 72"/>
                <a:gd name="T72" fmla="*/ 84 w 86"/>
                <a:gd name="T73" fmla="*/ 0 h 72"/>
                <a:gd name="T74" fmla="*/ 33 w 86"/>
                <a:gd name="T75" fmla="*/ 0 h 72"/>
                <a:gd name="T76" fmla="*/ 9 w 86"/>
                <a:gd name="T77" fmla="*/ 19 h 72"/>
                <a:gd name="T78" fmla="*/ 13 w 86"/>
                <a:gd name="T79" fmla="*/ 19 h 72"/>
                <a:gd name="T80" fmla="*/ 13 w 86"/>
                <a:gd name="T81" fmla="*/ 19 h 72"/>
                <a:gd name="T82" fmla="*/ 18 w 86"/>
                <a:gd name="T83" fmla="*/ 24 h 72"/>
                <a:gd name="T84" fmla="*/ 26 w 86"/>
                <a:gd name="T85" fmla="*/ 17 h 72"/>
                <a:gd name="T86" fmla="*/ 19 w 86"/>
                <a:gd name="T87" fmla="*/ 12 h 72"/>
                <a:gd name="T88" fmla="*/ 18 w 86"/>
                <a:gd name="T89" fmla="*/ 12 h 72"/>
                <a:gd name="T90" fmla="*/ 19 w 86"/>
                <a:gd name="T91" fmla="*/ 6 h 72"/>
                <a:gd name="T92" fmla="*/ 21 w 86"/>
                <a:gd name="T93" fmla="*/ 6 h 72"/>
                <a:gd name="T94" fmla="*/ 26 w 86"/>
                <a:gd name="T95" fmla="*/ 1 h 72"/>
                <a:gd name="T96" fmla="*/ 26 w 86"/>
                <a:gd name="T97" fmla="*/ 0 h 72"/>
                <a:gd name="T98" fmla="*/ 20 w 86"/>
                <a:gd name="T99" fmla="*/ 0 h 72"/>
                <a:gd name="T100" fmla="*/ 19 w 86"/>
                <a:gd name="T101" fmla="*/ 2 h 72"/>
                <a:gd name="T102" fmla="*/ 13 w 86"/>
                <a:gd name="T103" fmla="*/ 2 h 72"/>
                <a:gd name="T104" fmla="*/ 13 w 86"/>
                <a:gd name="T105" fmla="*/ 0 h 72"/>
                <a:gd name="T106" fmla="*/ 13 w 86"/>
                <a:gd name="T107" fmla="*/ 0 h 72"/>
                <a:gd name="T108" fmla="*/ 1 w 86"/>
                <a:gd name="T109" fmla="*/ 0 h 72"/>
                <a:gd name="T110" fmla="*/ 1 w 86"/>
                <a:gd name="T111" fmla="*/ 4 h 72"/>
                <a:gd name="T112" fmla="*/ 9 w 86"/>
                <a:gd name="T113"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72">
                  <a:moveTo>
                    <a:pt x="33" y="0"/>
                  </a:moveTo>
                  <a:cubicBezTo>
                    <a:pt x="33" y="4"/>
                    <a:pt x="31" y="7"/>
                    <a:pt x="28" y="9"/>
                  </a:cubicBezTo>
                  <a:cubicBezTo>
                    <a:pt x="31" y="10"/>
                    <a:pt x="33" y="13"/>
                    <a:pt x="33" y="16"/>
                  </a:cubicBezTo>
                  <a:cubicBezTo>
                    <a:pt x="32" y="17"/>
                    <a:pt x="32" y="17"/>
                    <a:pt x="32" y="17"/>
                  </a:cubicBezTo>
                  <a:cubicBezTo>
                    <a:pt x="33" y="17"/>
                    <a:pt x="34" y="16"/>
                    <a:pt x="35" y="16"/>
                  </a:cubicBezTo>
                  <a:cubicBezTo>
                    <a:pt x="43" y="16"/>
                    <a:pt x="46" y="23"/>
                    <a:pt x="46" y="26"/>
                  </a:cubicBezTo>
                  <a:cubicBezTo>
                    <a:pt x="40" y="26"/>
                    <a:pt x="40" y="26"/>
                    <a:pt x="40" y="26"/>
                  </a:cubicBezTo>
                  <a:cubicBezTo>
                    <a:pt x="39" y="25"/>
                    <a:pt x="38" y="22"/>
                    <a:pt x="34" y="22"/>
                  </a:cubicBezTo>
                  <a:cubicBezTo>
                    <a:pt x="30" y="22"/>
                    <a:pt x="27" y="26"/>
                    <a:pt x="26" y="29"/>
                  </a:cubicBezTo>
                  <a:cubicBezTo>
                    <a:pt x="26" y="33"/>
                    <a:pt x="27" y="37"/>
                    <a:pt x="32" y="37"/>
                  </a:cubicBezTo>
                  <a:cubicBezTo>
                    <a:pt x="36" y="37"/>
                    <a:pt x="38" y="33"/>
                    <a:pt x="38" y="33"/>
                  </a:cubicBezTo>
                  <a:cubicBezTo>
                    <a:pt x="45" y="33"/>
                    <a:pt x="45" y="33"/>
                    <a:pt x="45" y="33"/>
                  </a:cubicBezTo>
                  <a:cubicBezTo>
                    <a:pt x="43" y="38"/>
                    <a:pt x="37" y="42"/>
                    <a:pt x="31" y="42"/>
                  </a:cubicBezTo>
                  <a:cubicBezTo>
                    <a:pt x="23" y="42"/>
                    <a:pt x="19" y="37"/>
                    <a:pt x="20" y="31"/>
                  </a:cubicBezTo>
                  <a:cubicBezTo>
                    <a:pt x="20" y="31"/>
                    <a:pt x="20" y="31"/>
                    <a:pt x="20" y="31"/>
                  </a:cubicBezTo>
                  <a:cubicBezTo>
                    <a:pt x="19" y="31"/>
                    <a:pt x="18" y="31"/>
                    <a:pt x="17" y="31"/>
                  </a:cubicBezTo>
                  <a:cubicBezTo>
                    <a:pt x="17" y="31"/>
                    <a:pt x="17" y="31"/>
                    <a:pt x="17" y="31"/>
                  </a:cubicBezTo>
                  <a:cubicBezTo>
                    <a:pt x="41" y="71"/>
                    <a:pt x="41" y="71"/>
                    <a:pt x="41" y="71"/>
                  </a:cubicBezTo>
                  <a:cubicBezTo>
                    <a:pt x="42" y="72"/>
                    <a:pt x="44" y="72"/>
                    <a:pt x="45" y="71"/>
                  </a:cubicBezTo>
                  <a:cubicBezTo>
                    <a:pt x="63" y="40"/>
                    <a:pt x="63" y="40"/>
                    <a:pt x="63" y="40"/>
                  </a:cubicBezTo>
                  <a:cubicBezTo>
                    <a:pt x="63" y="40"/>
                    <a:pt x="63" y="40"/>
                    <a:pt x="63" y="40"/>
                  </a:cubicBezTo>
                  <a:cubicBezTo>
                    <a:pt x="61" y="42"/>
                    <a:pt x="59" y="42"/>
                    <a:pt x="56" y="42"/>
                  </a:cubicBezTo>
                  <a:cubicBezTo>
                    <a:pt x="54" y="42"/>
                    <a:pt x="51" y="42"/>
                    <a:pt x="49" y="40"/>
                  </a:cubicBezTo>
                  <a:cubicBezTo>
                    <a:pt x="48" y="37"/>
                    <a:pt x="48" y="36"/>
                    <a:pt x="48" y="32"/>
                  </a:cubicBezTo>
                  <a:cubicBezTo>
                    <a:pt x="51" y="17"/>
                    <a:pt x="51" y="17"/>
                    <a:pt x="51" y="17"/>
                  </a:cubicBezTo>
                  <a:cubicBezTo>
                    <a:pt x="58" y="17"/>
                    <a:pt x="58" y="17"/>
                    <a:pt x="58" y="17"/>
                  </a:cubicBezTo>
                  <a:cubicBezTo>
                    <a:pt x="55" y="32"/>
                    <a:pt x="55" y="32"/>
                    <a:pt x="55" y="32"/>
                  </a:cubicBezTo>
                  <a:cubicBezTo>
                    <a:pt x="55" y="33"/>
                    <a:pt x="54" y="34"/>
                    <a:pt x="55" y="35"/>
                  </a:cubicBezTo>
                  <a:cubicBezTo>
                    <a:pt x="55" y="36"/>
                    <a:pt x="56" y="37"/>
                    <a:pt x="57" y="37"/>
                  </a:cubicBezTo>
                  <a:cubicBezTo>
                    <a:pt x="59" y="37"/>
                    <a:pt x="60" y="36"/>
                    <a:pt x="60" y="35"/>
                  </a:cubicBezTo>
                  <a:cubicBezTo>
                    <a:pt x="61" y="34"/>
                    <a:pt x="61" y="33"/>
                    <a:pt x="61" y="32"/>
                  </a:cubicBezTo>
                  <a:cubicBezTo>
                    <a:pt x="64" y="17"/>
                    <a:pt x="64" y="17"/>
                    <a:pt x="64" y="17"/>
                  </a:cubicBezTo>
                  <a:cubicBezTo>
                    <a:pt x="70" y="17"/>
                    <a:pt x="70" y="17"/>
                    <a:pt x="70" y="17"/>
                  </a:cubicBezTo>
                  <a:cubicBezTo>
                    <a:pt x="68" y="32"/>
                    <a:pt x="68" y="32"/>
                    <a:pt x="68" y="32"/>
                  </a:cubicBezTo>
                  <a:cubicBezTo>
                    <a:pt x="67" y="33"/>
                    <a:pt x="67" y="33"/>
                    <a:pt x="67" y="33"/>
                  </a:cubicBezTo>
                  <a:cubicBezTo>
                    <a:pt x="85" y="4"/>
                    <a:pt x="85" y="4"/>
                    <a:pt x="85" y="4"/>
                  </a:cubicBezTo>
                  <a:cubicBezTo>
                    <a:pt x="86" y="3"/>
                    <a:pt x="85" y="0"/>
                    <a:pt x="84" y="0"/>
                  </a:cubicBezTo>
                  <a:lnTo>
                    <a:pt x="33" y="0"/>
                  </a:lnTo>
                  <a:close/>
                  <a:moveTo>
                    <a:pt x="9" y="19"/>
                  </a:moveTo>
                  <a:cubicBezTo>
                    <a:pt x="13" y="19"/>
                    <a:pt x="13" y="19"/>
                    <a:pt x="13" y="19"/>
                  </a:cubicBezTo>
                  <a:cubicBezTo>
                    <a:pt x="13" y="19"/>
                    <a:pt x="13" y="19"/>
                    <a:pt x="13" y="19"/>
                  </a:cubicBezTo>
                  <a:cubicBezTo>
                    <a:pt x="13" y="22"/>
                    <a:pt x="16" y="24"/>
                    <a:pt x="18" y="24"/>
                  </a:cubicBezTo>
                  <a:cubicBezTo>
                    <a:pt x="22" y="24"/>
                    <a:pt x="26" y="21"/>
                    <a:pt x="26" y="17"/>
                  </a:cubicBezTo>
                  <a:cubicBezTo>
                    <a:pt x="26" y="13"/>
                    <a:pt x="23" y="12"/>
                    <a:pt x="19" y="12"/>
                  </a:cubicBezTo>
                  <a:cubicBezTo>
                    <a:pt x="18" y="12"/>
                    <a:pt x="18" y="12"/>
                    <a:pt x="18" y="12"/>
                  </a:cubicBezTo>
                  <a:cubicBezTo>
                    <a:pt x="19" y="6"/>
                    <a:pt x="19" y="6"/>
                    <a:pt x="19" y="6"/>
                  </a:cubicBezTo>
                  <a:cubicBezTo>
                    <a:pt x="21" y="6"/>
                    <a:pt x="21" y="6"/>
                    <a:pt x="21" y="6"/>
                  </a:cubicBezTo>
                  <a:cubicBezTo>
                    <a:pt x="24" y="6"/>
                    <a:pt x="26" y="4"/>
                    <a:pt x="26" y="1"/>
                  </a:cubicBezTo>
                  <a:cubicBezTo>
                    <a:pt x="26" y="0"/>
                    <a:pt x="26" y="0"/>
                    <a:pt x="26" y="0"/>
                  </a:cubicBezTo>
                  <a:cubicBezTo>
                    <a:pt x="20" y="0"/>
                    <a:pt x="20" y="0"/>
                    <a:pt x="20" y="0"/>
                  </a:cubicBezTo>
                  <a:cubicBezTo>
                    <a:pt x="19" y="2"/>
                    <a:pt x="19" y="2"/>
                    <a:pt x="19" y="2"/>
                  </a:cubicBezTo>
                  <a:cubicBezTo>
                    <a:pt x="13" y="2"/>
                    <a:pt x="13" y="2"/>
                    <a:pt x="13" y="2"/>
                  </a:cubicBezTo>
                  <a:cubicBezTo>
                    <a:pt x="13" y="0"/>
                    <a:pt x="13" y="0"/>
                    <a:pt x="13" y="0"/>
                  </a:cubicBezTo>
                  <a:moveTo>
                    <a:pt x="13" y="0"/>
                  </a:moveTo>
                  <a:cubicBezTo>
                    <a:pt x="1" y="0"/>
                    <a:pt x="1" y="0"/>
                    <a:pt x="1" y="0"/>
                  </a:cubicBezTo>
                  <a:cubicBezTo>
                    <a:pt x="0" y="0"/>
                    <a:pt x="0" y="3"/>
                    <a:pt x="1" y="4"/>
                  </a:cubicBezTo>
                  <a:cubicBezTo>
                    <a:pt x="9" y="19"/>
                    <a:pt x="9" y="19"/>
                    <a:pt x="9"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a:extLst>
                <a:ext uri="{FF2B5EF4-FFF2-40B4-BE49-F238E27FC236}">
                  <a16:creationId xmlns:a16="http://schemas.microsoft.com/office/drawing/2014/main" id="{4D8BC48B-F732-42F3-A119-358208EE736E}"/>
                </a:ext>
              </a:extLst>
            </p:cNvPr>
            <p:cNvSpPr>
              <a:spLocks/>
            </p:cNvSpPr>
            <p:nvPr/>
          </p:nvSpPr>
          <p:spPr bwMode="auto">
            <a:xfrm>
              <a:off x="3203575" y="319088"/>
              <a:ext cx="147638" cy="193675"/>
            </a:xfrm>
            <a:custGeom>
              <a:avLst/>
              <a:gdLst>
                <a:gd name="T0" fmla="*/ 34 w 39"/>
                <a:gd name="T1" fmla="*/ 30 h 51"/>
                <a:gd name="T2" fmla="*/ 34 w 39"/>
                <a:gd name="T3" fmla="*/ 0 h 51"/>
                <a:gd name="T4" fmla="*/ 39 w 39"/>
                <a:gd name="T5" fmla="*/ 0 h 51"/>
                <a:gd name="T6" fmla="*/ 39 w 39"/>
                <a:gd name="T7" fmla="*/ 31 h 51"/>
                <a:gd name="T8" fmla="*/ 19 w 39"/>
                <a:gd name="T9" fmla="*/ 51 h 51"/>
                <a:gd name="T10" fmla="*/ 0 w 39"/>
                <a:gd name="T11" fmla="*/ 31 h 51"/>
                <a:gd name="T12" fmla="*/ 0 w 39"/>
                <a:gd name="T13" fmla="*/ 0 h 51"/>
                <a:gd name="T14" fmla="*/ 4 w 39"/>
                <a:gd name="T15" fmla="*/ 0 h 51"/>
                <a:gd name="T16" fmla="*/ 4 w 39"/>
                <a:gd name="T17" fmla="*/ 30 h 51"/>
                <a:gd name="T18" fmla="*/ 19 w 39"/>
                <a:gd name="T19" fmla="*/ 47 h 51"/>
                <a:gd name="T20" fmla="*/ 34 w 39"/>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1">
                  <a:moveTo>
                    <a:pt x="34" y="30"/>
                  </a:moveTo>
                  <a:cubicBezTo>
                    <a:pt x="34" y="0"/>
                    <a:pt x="34" y="0"/>
                    <a:pt x="34" y="0"/>
                  </a:cubicBezTo>
                  <a:cubicBezTo>
                    <a:pt x="39" y="0"/>
                    <a:pt x="39" y="0"/>
                    <a:pt x="39" y="0"/>
                  </a:cubicBezTo>
                  <a:cubicBezTo>
                    <a:pt x="39" y="31"/>
                    <a:pt x="39" y="31"/>
                    <a:pt x="39" y="31"/>
                  </a:cubicBezTo>
                  <a:cubicBezTo>
                    <a:pt x="39" y="44"/>
                    <a:pt x="30" y="51"/>
                    <a:pt x="19" y="51"/>
                  </a:cubicBezTo>
                  <a:cubicBezTo>
                    <a:pt x="8" y="51"/>
                    <a:pt x="0" y="44"/>
                    <a:pt x="0" y="31"/>
                  </a:cubicBezTo>
                  <a:cubicBezTo>
                    <a:pt x="0" y="0"/>
                    <a:pt x="0" y="0"/>
                    <a:pt x="0" y="0"/>
                  </a:cubicBezTo>
                  <a:cubicBezTo>
                    <a:pt x="4" y="0"/>
                    <a:pt x="4" y="0"/>
                    <a:pt x="4" y="0"/>
                  </a:cubicBezTo>
                  <a:cubicBezTo>
                    <a:pt x="4" y="30"/>
                    <a:pt x="4" y="30"/>
                    <a:pt x="4" y="30"/>
                  </a:cubicBezTo>
                  <a:cubicBezTo>
                    <a:pt x="4" y="41"/>
                    <a:pt x="9" y="47"/>
                    <a:pt x="19" y="47"/>
                  </a:cubicBezTo>
                  <a:cubicBezTo>
                    <a:pt x="29" y="47"/>
                    <a:pt x="34" y="41"/>
                    <a:pt x="34"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a:extLst>
                <a:ext uri="{FF2B5EF4-FFF2-40B4-BE49-F238E27FC236}">
                  <a16:creationId xmlns:a16="http://schemas.microsoft.com/office/drawing/2014/main" id="{234EF234-B9EE-4536-901E-BB3479F74D54}"/>
                </a:ext>
              </a:extLst>
            </p:cNvPr>
            <p:cNvSpPr>
              <a:spLocks/>
            </p:cNvSpPr>
            <p:nvPr/>
          </p:nvSpPr>
          <p:spPr bwMode="auto">
            <a:xfrm>
              <a:off x="3389313" y="365125"/>
              <a:ext cx="120650" cy="144463"/>
            </a:xfrm>
            <a:custGeom>
              <a:avLst/>
              <a:gdLst>
                <a:gd name="T0" fmla="*/ 32 w 32"/>
                <a:gd name="T1" fmla="*/ 14 h 38"/>
                <a:gd name="T2" fmla="*/ 32 w 32"/>
                <a:gd name="T3" fmla="*/ 38 h 38"/>
                <a:gd name="T4" fmla="*/ 27 w 32"/>
                <a:gd name="T5" fmla="*/ 38 h 38"/>
                <a:gd name="T6" fmla="*/ 27 w 32"/>
                <a:gd name="T7" fmla="*/ 15 h 38"/>
                <a:gd name="T8" fmla="*/ 17 w 32"/>
                <a:gd name="T9" fmla="*/ 4 h 38"/>
                <a:gd name="T10" fmla="*/ 5 w 32"/>
                <a:gd name="T11" fmla="*/ 10 h 38"/>
                <a:gd name="T12" fmla="*/ 5 w 32"/>
                <a:gd name="T13" fmla="*/ 38 h 38"/>
                <a:gd name="T14" fmla="*/ 0 w 32"/>
                <a:gd name="T15" fmla="*/ 38 h 38"/>
                <a:gd name="T16" fmla="*/ 0 w 32"/>
                <a:gd name="T17" fmla="*/ 1 h 38"/>
                <a:gd name="T18" fmla="*/ 5 w 32"/>
                <a:gd name="T19" fmla="*/ 1 h 38"/>
                <a:gd name="T20" fmla="*/ 5 w 32"/>
                <a:gd name="T21" fmla="*/ 6 h 38"/>
                <a:gd name="T22" fmla="*/ 18 w 32"/>
                <a:gd name="T23" fmla="*/ 0 h 38"/>
                <a:gd name="T24" fmla="*/ 32 w 3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8">
                  <a:moveTo>
                    <a:pt x="32" y="14"/>
                  </a:moveTo>
                  <a:cubicBezTo>
                    <a:pt x="32" y="38"/>
                    <a:pt x="32" y="38"/>
                    <a:pt x="32" y="38"/>
                  </a:cubicBezTo>
                  <a:cubicBezTo>
                    <a:pt x="27" y="38"/>
                    <a:pt x="27" y="38"/>
                    <a:pt x="27" y="38"/>
                  </a:cubicBezTo>
                  <a:cubicBezTo>
                    <a:pt x="27" y="15"/>
                    <a:pt x="27" y="15"/>
                    <a:pt x="27" y="15"/>
                  </a:cubicBezTo>
                  <a:cubicBezTo>
                    <a:pt x="27" y="8"/>
                    <a:pt x="24" y="4"/>
                    <a:pt x="17" y="4"/>
                  </a:cubicBezTo>
                  <a:cubicBezTo>
                    <a:pt x="13" y="4"/>
                    <a:pt x="7" y="7"/>
                    <a:pt x="5" y="10"/>
                  </a:cubicBezTo>
                  <a:cubicBezTo>
                    <a:pt x="5" y="38"/>
                    <a:pt x="5" y="38"/>
                    <a:pt x="5" y="38"/>
                  </a:cubicBezTo>
                  <a:cubicBezTo>
                    <a:pt x="0" y="38"/>
                    <a:pt x="0" y="38"/>
                    <a:pt x="0" y="38"/>
                  </a:cubicBezTo>
                  <a:cubicBezTo>
                    <a:pt x="0" y="1"/>
                    <a:pt x="0" y="1"/>
                    <a:pt x="0" y="1"/>
                  </a:cubicBezTo>
                  <a:cubicBezTo>
                    <a:pt x="5" y="1"/>
                    <a:pt x="5" y="1"/>
                    <a:pt x="5" y="1"/>
                  </a:cubicBezTo>
                  <a:cubicBezTo>
                    <a:pt x="5" y="6"/>
                    <a:pt x="5" y="6"/>
                    <a:pt x="5" y="6"/>
                  </a:cubicBezTo>
                  <a:cubicBezTo>
                    <a:pt x="8" y="3"/>
                    <a:pt x="13" y="0"/>
                    <a:pt x="18" y="0"/>
                  </a:cubicBezTo>
                  <a:cubicBezTo>
                    <a:pt x="26" y="0"/>
                    <a:pt x="32" y="5"/>
                    <a:pt x="32"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a:extLst>
                <a:ext uri="{FF2B5EF4-FFF2-40B4-BE49-F238E27FC236}">
                  <a16:creationId xmlns:a16="http://schemas.microsoft.com/office/drawing/2014/main" id="{94B997BF-D7E6-413A-9CE4-C0B9520177AE}"/>
                </a:ext>
              </a:extLst>
            </p:cNvPr>
            <p:cNvSpPr>
              <a:spLocks noEditPoints="1"/>
            </p:cNvSpPr>
            <p:nvPr/>
          </p:nvSpPr>
          <p:spPr bwMode="auto">
            <a:xfrm>
              <a:off x="3540125" y="311150"/>
              <a:ext cx="25400" cy="198438"/>
            </a:xfrm>
            <a:custGeom>
              <a:avLst/>
              <a:gdLst>
                <a:gd name="T0" fmla="*/ 2 w 7"/>
                <a:gd name="T1" fmla="*/ 15 h 52"/>
                <a:gd name="T2" fmla="*/ 6 w 7"/>
                <a:gd name="T3" fmla="*/ 15 h 52"/>
                <a:gd name="T4" fmla="*/ 6 w 7"/>
                <a:gd name="T5" fmla="*/ 52 h 52"/>
                <a:gd name="T6" fmla="*/ 2 w 7"/>
                <a:gd name="T7" fmla="*/ 52 h 52"/>
                <a:gd name="T8" fmla="*/ 2 w 7"/>
                <a:gd name="T9" fmla="*/ 15 h 52"/>
                <a:gd name="T10" fmla="*/ 4 w 7"/>
                <a:gd name="T11" fmla="*/ 0 h 52"/>
                <a:gd name="T12" fmla="*/ 7 w 7"/>
                <a:gd name="T13" fmla="*/ 3 h 52"/>
                <a:gd name="T14" fmla="*/ 4 w 7"/>
                <a:gd name="T15" fmla="*/ 6 h 52"/>
                <a:gd name="T16" fmla="*/ 0 w 7"/>
                <a:gd name="T17" fmla="*/ 3 h 52"/>
                <a:gd name="T18" fmla="*/ 4 w 7"/>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2">
                  <a:moveTo>
                    <a:pt x="2" y="15"/>
                  </a:moveTo>
                  <a:cubicBezTo>
                    <a:pt x="6" y="15"/>
                    <a:pt x="6" y="15"/>
                    <a:pt x="6" y="15"/>
                  </a:cubicBezTo>
                  <a:cubicBezTo>
                    <a:pt x="6" y="52"/>
                    <a:pt x="6" y="52"/>
                    <a:pt x="6" y="52"/>
                  </a:cubicBezTo>
                  <a:cubicBezTo>
                    <a:pt x="2" y="52"/>
                    <a:pt x="2" y="52"/>
                    <a:pt x="2" y="52"/>
                  </a:cubicBezTo>
                  <a:lnTo>
                    <a:pt x="2" y="15"/>
                  </a:lnTo>
                  <a:close/>
                  <a:moveTo>
                    <a:pt x="4" y="0"/>
                  </a:moveTo>
                  <a:cubicBezTo>
                    <a:pt x="6" y="0"/>
                    <a:pt x="7" y="1"/>
                    <a:pt x="7" y="3"/>
                  </a:cubicBezTo>
                  <a:cubicBezTo>
                    <a:pt x="7" y="5"/>
                    <a:pt x="6" y="6"/>
                    <a:pt x="4" y="6"/>
                  </a:cubicBezTo>
                  <a:cubicBezTo>
                    <a:pt x="2" y="6"/>
                    <a:pt x="0" y="5"/>
                    <a:pt x="0" y="3"/>
                  </a:cubicBezTo>
                  <a:cubicBezTo>
                    <a:pt x="0" y="1"/>
                    <a:pt x="2"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a:extLst>
                <a:ext uri="{FF2B5EF4-FFF2-40B4-BE49-F238E27FC236}">
                  <a16:creationId xmlns:a16="http://schemas.microsoft.com/office/drawing/2014/main" id="{BC15F2AB-C2C9-4131-8608-1EBE2B643161}"/>
                </a:ext>
              </a:extLst>
            </p:cNvPr>
            <p:cNvSpPr>
              <a:spLocks/>
            </p:cNvSpPr>
            <p:nvPr/>
          </p:nvSpPr>
          <p:spPr bwMode="auto">
            <a:xfrm>
              <a:off x="3584575" y="327025"/>
              <a:ext cx="82550" cy="185738"/>
            </a:xfrm>
            <a:custGeom>
              <a:avLst/>
              <a:gdLst>
                <a:gd name="T0" fmla="*/ 8 w 22"/>
                <a:gd name="T1" fmla="*/ 38 h 49"/>
                <a:gd name="T2" fmla="*/ 8 w 22"/>
                <a:gd name="T3" fmla="*/ 15 h 49"/>
                <a:gd name="T4" fmla="*/ 0 w 22"/>
                <a:gd name="T5" fmla="*/ 15 h 49"/>
                <a:gd name="T6" fmla="*/ 0 w 22"/>
                <a:gd name="T7" fmla="*/ 11 h 49"/>
                <a:gd name="T8" fmla="*/ 8 w 22"/>
                <a:gd name="T9" fmla="*/ 11 h 49"/>
                <a:gd name="T10" fmla="*/ 8 w 22"/>
                <a:gd name="T11" fmla="*/ 0 h 49"/>
                <a:gd name="T12" fmla="*/ 12 w 22"/>
                <a:gd name="T13" fmla="*/ 0 h 49"/>
                <a:gd name="T14" fmla="*/ 12 w 22"/>
                <a:gd name="T15" fmla="*/ 11 h 49"/>
                <a:gd name="T16" fmla="*/ 22 w 22"/>
                <a:gd name="T17" fmla="*/ 11 h 49"/>
                <a:gd name="T18" fmla="*/ 22 w 22"/>
                <a:gd name="T19" fmla="*/ 15 h 49"/>
                <a:gd name="T20" fmla="*/ 12 w 22"/>
                <a:gd name="T21" fmla="*/ 15 h 49"/>
                <a:gd name="T22" fmla="*/ 12 w 22"/>
                <a:gd name="T23" fmla="*/ 38 h 49"/>
                <a:gd name="T24" fmla="*/ 19 w 22"/>
                <a:gd name="T25" fmla="*/ 45 h 49"/>
                <a:gd name="T26" fmla="*/ 22 w 22"/>
                <a:gd name="T27" fmla="*/ 45 h 49"/>
                <a:gd name="T28" fmla="*/ 22 w 22"/>
                <a:gd name="T29" fmla="*/ 49 h 49"/>
                <a:gd name="T30" fmla="*/ 19 w 22"/>
                <a:gd name="T31" fmla="*/ 49 h 49"/>
                <a:gd name="T32" fmla="*/ 8 w 22"/>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49">
                  <a:moveTo>
                    <a:pt x="8" y="38"/>
                  </a:moveTo>
                  <a:cubicBezTo>
                    <a:pt x="8" y="15"/>
                    <a:pt x="8" y="15"/>
                    <a:pt x="8" y="15"/>
                  </a:cubicBezTo>
                  <a:cubicBezTo>
                    <a:pt x="0" y="15"/>
                    <a:pt x="0" y="15"/>
                    <a:pt x="0" y="15"/>
                  </a:cubicBezTo>
                  <a:cubicBezTo>
                    <a:pt x="0" y="11"/>
                    <a:pt x="0" y="11"/>
                    <a:pt x="0" y="11"/>
                  </a:cubicBezTo>
                  <a:cubicBezTo>
                    <a:pt x="8" y="11"/>
                    <a:pt x="8" y="11"/>
                    <a:pt x="8" y="11"/>
                  </a:cubicBezTo>
                  <a:cubicBezTo>
                    <a:pt x="8" y="0"/>
                    <a:pt x="8" y="0"/>
                    <a:pt x="8" y="0"/>
                  </a:cubicBezTo>
                  <a:cubicBezTo>
                    <a:pt x="12" y="0"/>
                    <a:pt x="12" y="0"/>
                    <a:pt x="12" y="0"/>
                  </a:cubicBezTo>
                  <a:cubicBezTo>
                    <a:pt x="12" y="11"/>
                    <a:pt x="12" y="11"/>
                    <a:pt x="12" y="11"/>
                  </a:cubicBezTo>
                  <a:cubicBezTo>
                    <a:pt x="22" y="11"/>
                    <a:pt x="22" y="11"/>
                    <a:pt x="22" y="11"/>
                  </a:cubicBezTo>
                  <a:cubicBezTo>
                    <a:pt x="22" y="15"/>
                    <a:pt x="22" y="15"/>
                    <a:pt x="22" y="15"/>
                  </a:cubicBezTo>
                  <a:cubicBezTo>
                    <a:pt x="12" y="15"/>
                    <a:pt x="12" y="15"/>
                    <a:pt x="12" y="15"/>
                  </a:cubicBezTo>
                  <a:cubicBezTo>
                    <a:pt x="12" y="38"/>
                    <a:pt x="12" y="38"/>
                    <a:pt x="12" y="38"/>
                  </a:cubicBezTo>
                  <a:cubicBezTo>
                    <a:pt x="12" y="43"/>
                    <a:pt x="14" y="45"/>
                    <a:pt x="19" y="45"/>
                  </a:cubicBezTo>
                  <a:cubicBezTo>
                    <a:pt x="20" y="45"/>
                    <a:pt x="21" y="45"/>
                    <a:pt x="22" y="45"/>
                  </a:cubicBezTo>
                  <a:cubicBezTo>
                    <a:pt x="22" y="49"/>
                    <a:pt x="22" y="49"/>
                    <a:pt x="22" y="49"/>
                  </a:cubicBezTo>
                  <a:cubicBezTo>
                    <a:pt x="21" y="49"/>
                    <a:pt x="20" y="49"/>
                    <a:pt x="19" y="49"/>
                  </a:cubicBezTo>
                  <a:cubicBezTo>
                    <a:pt x="12" y="49"/>
                    <a:pt x="8" y="46"/>
                    <a:pt x="8"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a:extLst>
                <a:ext uri="{FF2B5EF4-FFF2-40B4-BE49-F238E27FC236}">
                  <a16:creationId xmlns:a16="http://schemas.microsoft.com/office/drawing/2014/main" id="{32878E84-FFA3-4B99-9515-287182097BC0}"/>
                </a:ext>
              </a:extLst>
            </p:cNvPr>
            <p:cNvSpPr>
              <a:spLocks noEditPoints="1"/>
            </p:cNvSpPr>
            <p:nvPr/>
          </p:nvSpPr>
          <p:spPr bwMode="auto">
            <a:xfrm>
              <a:off x="3683000" y="365125"/>
              <a:ext cx="131763" cy="147638"/>
            </a:xfrm>
            <a:custGeom>
              <a:avLst/>
              <a:gdLst>
                <a:gd name="T0" fmla="*/ 30 w 35"/>
                <a:gd name="T1" fmla="*/ 17 h 39"/>
                <a:gd name="T2" fmla="*/ 17 w 35"/>
                <a:gd name="T3" fmla="*/ 4 h 39"/>
                <a:gd name="T4" fmla="*/ 5 w 35"/>
                <a:gd name="T5" fmla="*/ 17 h 39"/>
                <a:gd name="T6" fmla="*/ 30 w 35"/>
                <a:gd name="T7" fmla="*/ 17 h 39"/>
                <a:gd name="T8" fmla="*/ 0 w 35"/>
                <a:gd name="T9" fmla="*/ 19 h 39"/>
                <a:gd name="T10" fmla="*/ 17 w 35"/>
                <a:gd name="T11" fmla="*/ 0 h 39"/>
                <a:gd name="T12" fmla="*/ 35 w 35"/>
                <a:gd name="T13" fmla="*/ 19 h 39"/>
                <a:gd name="T14" fmla="*/ 35 w 35"/>
                <a:gd name="T15" fmla="*/ 21 h 39"/>
                <a:gd name="T16" fmla="*/ 5 w 35"/>
                <a:gd name="T17" fmla="*/ 21 h 39"/>
                <a:gd name="T18" fmla="*/ 18 w 35"/>
                <a:gd name="T19" fmla="*/ 35 h 39"/>
                <a:gd name="T20" fmla="*/ 30 w 35"/>
                <a:gd name="T21" fmla="*/ 30 h 39"/>
                <a:gd name="T22" fmla="*/ 33 w 35"/>
                <a:gd name="T23" fmla="*/ 32 h 39"/>
                <a:gd name="T24" fmla="*/ 19 w 35"/>
                <a:gd name="T25" fmla="*/ 39 h 39"/>
                <a:gd name="T26" fmla="*/ 0 w 35"/>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30" y="17"/>
                  </a:moveTo>
                  <a:cubicBezTo>
                    <a:pt x="30" y="9"/>
                    <a:pt x="24" y="4"/>
                    <a:pt x="17" y="4"/>
                  </a:cubicBezTo>
                  <a:cubicBezTo>
                    <a:pt x="11" y="4"/>
                    <a:pt x="5" y="9"/>
                    <a:pt x="5" y="17"/>
                  </a:cubicBezTo>
                  <a:lnTo>
                    <a:pt x="30" y="17"/>
                  </a:lnTo>
                  <a:close/>
                  <a:moveTo>
                    <a:pt x="0" y="19"/>
                  </a:moveTo>
                  <a:cubicBezTo>
                    <a:pt x="0" y="8"/>
                    <a:pt x="7" y="0"/>
                    <a:pt x="17" y="0"/>
                  </a:cubicBezTo>
                  <a:cubicBezTo>
                    <a:pt x="27" y="0"/>
                    <a:pt x="35" y="8"/>
                    <a:pt x="35" y="19"/>
                  </a:cubicBezTo>
                  <a:cubicBezTo>
                    <a:pt x="35" y="21"/>
                    <a:pt x="35" y="21"/>
                    <a:pt x="35" y="21"/>
                  </a:cubicBezTo>
                  <a:cubicBezTo>
                    <a:pt x="5" y="21"/>
                    <a:pt x="5" y="21"/>
                    <a:pt x="5" y="21"/>
                  </a:cubicBezTo>
                  <a:cubicBezTo>
                    <a:pt x="5" y="29"/>
                    <a:pt x="10" y="35"/>
                    <a:pt x="18" y="35"/>
                  </a:cubicBezTo>
                  <a:cubicBezTo>
                    <a:pt x="23" y="35"/>
                    <a:pt x="27" y="33"/>
                    <a:pt x="30" y="30"/>
                  </a:cubicBezTo>
                  <a:cubicBezTo>
                    <a:pt x="33" y="32"/>
                    <a:pt x="33" y="32"/>
                    <a:pt x="33" y="32"/>
                  </a:cubicBezTo>
                  <a:cubicBezTo>
                    <a:pt x="29" y="36"/>
                    <a:pt x="25" y="39"/>
                    <a:pt x="19" y="39"/>
                  </a:cubicBezTo>
                  <a:cubicBezTo>
                    <a:pt x="7" y="39"/>
                    <a:pt x="0" y="30"/>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a:extLst>
                <a:ext uri="{FF2B5EF4-FFF2-40B4-BE49-F238E27FC236}">
                  <a16:creationId xmlns:a16="http://schemas.microsoft.com/office/drawing/2014/main" id="{AFEA3AB5-866E-4468-A1E4-E2EE77AFBDDB}"/>
                </a:ext>
              </a:extLst>
            </p:cNvPr>
            <p:cNvSpPr>
              <a:spLocks noEditPoints="1"/>
            </p:cNvSpPr>
            <p:nvPr/>
          </p:nvSpPr>
          <p:spPr bwMode="auto">
            <a:xfrm>
              <a:off x="3833813" y="307975"/>
              <a:ext cx="123825" cy="204788"/>
            </a:xfrm>
            <a:custGeom>
              <a:avLst/>
              <a:gdLst>
                <a:gd name="T0" fmla="*/ 17 w 33"/>
                <a:gd name="T1" fmla="*/ 50 h 54"/>
                <a:gd name="T2" fmla="*/ 29 w 33"/>
                <a:gd name="T3" fmla="*/ 44 h 54"/>
                <a:gd name="T4" fmla="*/ 29 w 33"/>
                <a:gd name="T5" fmla="*/ 25 h 54"/>
                <a:gd name="T6" fmla="*/ 17 w 33"/>
                <a:gd name="T7" fmla="*/ 19 h 54"/>
                <a:gd name="T8" fmla="*/ 5 w 33"/>
                <a:gd name="T9" fmla="*/ 34 h 54"/>
                <a:gd name="T10" fmla="*/ 17 w 33"/>
                <a:gd name="T11" fmla="*/ 50 h 54"/>
                <a:gd name="T12" fmla="*/ 29 w 33"/>
                <a:gd name="T13" fmla="*/ 49 h 54"/>
                <a:gd name="T14" fmla="*/ 16 w 33"/>
                <a:gd name="T15" fmla="*/ 54 h 54"/>
                <a:gd name="T16" fmla="*/ 0 w 33"/>
                <a:gd name="T17" fmla="*/ 34 h 54"/>
                <a:gd name="T18" fmla="*/ 16 w 33"/>
                <a:gd name="T19" fmla="*/ 15 h 54"/>
                <a:gd name="T20" fmla="*/ 29 w 33"/>
                <a:gd name="T21" fmla="*/ 20 h 54"/>
                <a:gd name="T22" fmla="*/ 29 w 33"/>
                <a:gd name="T23" fmla="*/ 0 h 54"/>
                <a:gd name="T24" fmla="*/ 33 w 33"/>
                <a:gd name="T25" fmla="*/ 0 h 54"/>
                <a:gd name="T26" fmla="*/ 33 w 33"/>
                <a:gd name="T27" fmla="*/ 53 h 54"/>
                <a:gd name="T28" fmla="*/ 29 w 33"/>
                <a:gd name="T29" fmla="*/ 53 h 54"/>
                <a:gd name="T30" fmla="*/ 29 w 33"/>
                <a:gd name="T31"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4">
                  <a:moveTo>
                    <a:pt x="17" y="50"/>
                  </a:moveTo>
                  <a:cubicBezTo>
                    <a:pt x="21" y="50"/>
                    <a:pt x="26" y="47"/>
                    <a:pt x="29" y="44"/>
                  </a:cubicBezTo>
                  <a:cubicBezTo>
                    <a:pt x="29" y="25"/>
                    <a:pt x="29" y="25"/>
                    <a:pt x="29" y="25"/>
                  </a:cubicBezTo>
                  <a:cubicBezTo>
                    <a:pt x="26" y="21"/>
                    <a:pt x="21" y="19"/>
                    <a:pt x="17" y="19"/>
                  </a:cubicBezTo>
                  <a:cubicBezTo>
                    <a:pt x="9" y="19"/>
                    <a:pt x="5" y="25"/>
                    <a:pt x="5" y="34"/>
                  </a:cubicBezTo>
                  <a:cubicBezTo>
                    <a:pt x="5" y="44"/>
                    <a:pt x="9" y="50"/>
                    <a:pt x="17" y="50"/>
                  </a:cubicBezTo>
                  <a:moveTo>
                    <a:pt x="29" y="49"/>
                  </a:moveTo>
                  <a:cubicBezTo>
                    <a:pt x="25" y="52"/>
                    <a:pt x="21" y="54"/>
                    <a:pt x="16" y="54"/>
                  </a:cubicBezTo>
                  <a:cubicBezTo>
                    <a:pt x="6" y="54"/>
                    <a:pt x="0" y="47"/>
                    <a:pt x="0" y="34"/>
                  </a:cubicBezTo>
                  <a:cubicBezTo>
                    <a:pt x="0" y="22"/>
                    <a:pt x="6" y="15"/>
                    <a:pt x="16" y="15"/>
                  </a:cubicBezTo>
                  <a:cubicBezTo>
                    <a:pt x="21" y="15"/>
                    <a:pt x="25" y="17"/>
                    <a:pt x="29" y="20"/>
                  </a:cubicBezTo>
                  <a:cubicBezTo>
                    <a:pt x="29" y="0"/>
                    <a:pt x="29" y="0"/>
                    <a:pt x="29" y="0"/>
                  </a:cubicBezTo>
                  <a:cubicBezTo>
                    <a:pt x="33" y="0"/>
                    <a:pt x="33" y="0"/>
                    <a:pt x="33" y="0"/>
                  </a:cubicBezTo>
                  <a:cubicBezTo>
                    <a:pt x="33" y="53"/>
                    <a:pt x="33" y="53"/>
                    <a:pt x="33" y="53"/>
                  </a:cubicBezTo>
                  <a:cubicBezTo>
                    <a:pt x="29" y="53"/>
                    <a:pt x="29" y="53"/>
                    <a:pt x="29" y="53"/>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a:extLst>
                <a:ext uri="{FF2B5EF4-FFF2-40B4-BE49-F238E27FC236}">
                  <a16:creationId xmlns:a16="http://schemas.microsoft.com/office/drawing/2014/main" id="{C105C66C-3C26-480D-AADC-14E151792698}"/>
                </a:ext>
              </a:extLst>
            </p:cNvPr>
            <p:cNvSpPr>
              <a:spLocks/>
            </p:cNvSpPr>
            <p:nvPr/>
          </p:nvSpPr>
          <p:spPr bwMode="auto">
            <a:xfrm>
              <a:off x="3998913" y="319088"/>
              <a:ext cx="144463" cy="190500"/>
            </a:xfrm>
            <a:custGeom>
              <a:avLst/>
              <a:gdLst>
                <a:gd name="T0" fmla="*/ 0 w 91"/>
                <a:gd name="T1" fmla="*/ 0 h 120"/>
                <a:gd name="T2" fmla="*/ 10 w 91"/>
                <a:gd name="T3" fmla="*/ 0 h 120"/>
                <a:gd name="T4" fmla="*/ 10 w 91"/>
                <a:gd name="T5" fmla="*/ 50 h 120"/>
                <a:gd name="T6" fmla="*/ 79 w 91"/>
                <a:gd name="T7" fmla="*/ 50 h 120"/>
                <a:gd name="T8" fmla="*/ 79 w 91"/>
                <a:gd name="T9" fmla="*/ 0 h 120"/>
                <a:gd name="T10" fmla="*/ 91 w 91"/>
                <a:gd name="T11" fmla="*/ 0 h 120"/>
                <a:gd name="T12" fmla="*/ 91 w 91"/>
                <a:gd name="T13" fmla="*/ 120 h 120"/>
                <a:gd name="T14" fmla="*/ 79 w 91"/>
                <a:gd name="T15" fmla="*/ 120 h 120"/>
                <a:gd name="T16" fmla="*/ 79 w 91"/>
                <a:gd name="T17" fmla="*/ 60 h 120"/>
                <a:gd name="T18" fmla="*/ 10 w 91"/>
                <a:gd name="T19" fmla="*/ 60 h 120"/>
                <a:gd name="T20" fmla="*/ 10 w 91"/>
                <a:gd name="T21" fmla="*/ 120 h 120"/>
                <a:gd name="T22" fmla="*/ 0 w 91"/>
                <a:gd name="T23" fmla="*/ 120 h 120"/>
                <a:gd name="T24" fmla="*/ 0 w 91"/>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20">
                  <a:moveTo>
                    <a:pt x="0" y="0"/>
                  </a:moveTo>
                  <a:lnTo>
                    <a:pt x="10" y="0"/>
                  </a:lnTo>
                  <a:lnTo>
                    <a:pt x="10" y="50"/>
                  </a:lnTo>
                  <a:lnTo>
                    <a:pt x="79" y="50"/>
                  </a:lnTo>
                  <a:lnTo>
                    <a:pt x="79" y="0"/>
                  </a:lnTo>
                  <a:lnTo>
                    <a:pt x="91" y="0"/>
                  </a:lnTo>
                  <a:lnTo>
                    <a:pt x="91" y="120"/>
                  </a:lnTo>
                  <a:lnTo>
                    <a:pt x="79" y="120"/>
                  </a:lnTo>
                  <a:lnTo>
                    <a:pt x="79" y="60"/>
                  </a:lnTo>
                  <a:lnTo>
                    <a:pt x="10" y="60"/>
                  </a:lnTo>
                  <a:lnTo>
                    <a:pt x="10" y="120"/>
                  </a:lnTo>
                  <a:lnTo>
                    <a:pt x="0" y="12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A16BB9CD-C85D-4A62-9389-2F6600A715DC}"/>
                </a:ext>
              </a:extLst>
            </p:cNvPr>
            <p:cNvSpPr>
              <a:spLocks noEditPoints="1"/>
            </p:cNvSpPr>
            <p:nvPr/>
          </p:nvSpPr>
          <p:spPr bwMode="auto">
            <a:xfrm>
              <a:off x="4173538" y="365125"/>
              <a:ext cx="131763" cy="147638"/>
            </a:xfrm>
            <a:custGeom>
              <a:avLst/>
              <a:gdLst>
                <a:gd name="T0" fmla="*/ 30 w 35"/>
                <a:gd name="T1" fmla="*/ 17 h 39"/>
                <a:gd name="T2" fmla="*/ 17 w 35"/>
                <a:gd name="T3" fmla="*/ 4 h 39"/>
                <a:gd name="T4" fmla="*/ 5 w 35"/>
                <a:gd name="T5" fmla="*/ 17 h 39"/>
                <a:gd name="T6" fmla="*/ 30 w 35"/>
                <a:gd name="T7" fmla="*/ 17 h 39"/>
                <a:gd name="T8" fmla="*/ 0 w 35"/>
                <a:gd name="T9" fmla="*/ 19 h 39"/>
                <a:gd name="T10" fmla="*/ 17 w 35"/>
                <a:gd name="T11" fmla="*/ 0 h 39"/>
                <a:gd name="T12" fmla="*/ 35 w 35"/>
                <a:gd name="T13" fmla="*/ 19 h 39"/>
                <a:gd name="T14" fmla="*/ 35 w 35"/>
                <a:gd name="T15" fmla="*/ 21 h 39"/>
                <a:gd name="T16" fmla="*/ 5 w 35"/>
                <a:gd name="T17" fmla="*/ 21 h 39"/>
                <a:gd name="T18" fmla="*/ 18 w 35"/>
                <a:gd name="T19" fmla="*/ 35 h 39"/>
                <a:gd name="T20" fmla="*/ 29 w 35"/>
                <a:gd name="T21" fmla="*/ 30 h 39"/>
                <a:gd name="T22" fmla="*/ 33 w 35"/>
                <a:gd name="T23" fmla="*/ 32 h 39"/>
                <a:gd name="T24" fmla="*/ 19 w 35"/>
                <a:gd name="T25" fmla="*/ 39 h 39"/>
                <a:gd name="T26" fmla="*/ 0 w 35"/>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30" y="17"/>
                  </a:moveTo>
                  <a:cubicBezTo>
                    <a:pt x="30" y="9"/>
                    <a:pt x="24" y="4"/>
                    <a:pt x="17" y="4"/>
                  </a:cubicBezTo>
                  <a:cubicBezTo>
                    <a:pt x="10" y="4"/>
                    <a:pt x="5" y="9"/>
                    <a:pt x="5" y="17"/>
                  </a:cubicBezTo>
                  <a:lnTo>
                    <a:pt x="30" y="17"/>
                  </a:lnTo>
                  <a:close/>
                  <a:moveTo>
                    <a:pt x="0" y="19"/>
                  </a:moveTo>
                  <a:cubicBezTo>
                    <a:pt x="0" y="8"/>
                    <a:pt x="7" y="0"/>
                    <a:pt x="17" y="0"/>
                  </a:cubicBezTo>
                  <a:cubicBezTo>
                    <a:pt x="27" y="0"/>
                    <a:pt x="35" y="8"/>
                    <a:pt x="35" y="19"/>
                  </a:cubicBezTo>
                  <a:cubicBezTo>
                    <a:pt x="35" y="21"/>
                    <a:pt x="35" y="21"/>
                    <a:pt x="35" y="21"/>
                  </a:cubicBezTo>
                  <a:cubicBezTo>
                    <a:pt x="5" y="21"/>
                    <a:pt x="5" y="21"/>
                    <a:pt x="5" y="21"/>
                  </a:cubicBezTo>
                  <a:cubicBezTo>
                    <a:pt x="5" y="29"/>
                    <a:pt x="10" y="35"/>
                    <a:pt x="18" y="35"/>
                  </a:cubicBezTo>
                  <a:cubicBezTo>
                    <a:pt x="23" y="35"/>
                    <a:pt x="26" y="33"/>
                    <a:pt x="29" y="30"/>
                  </a:cubicBezTo>
                  <a:cubicBezTo>
                    <a:pt x="33" y="32"/>
                    <a:pt x="33" y="32"/>
                    <a:pt x="33" y="32"/>
                  </a:cubicBezTo>
                  <a:cubicBezTo>
                    <a:pt x="29" y="36"/>
                    <a:pt x="24" y="39"/>
                    <a:pt x="19" y="39"/>
                  </a:cubicBezTo>
                  <a:cubicBezTo>
                    <a:pt x="7" y="39"/>
                    <a:pt x="0" y="30"/>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a:extLst>
                <a:ext uri="{FF2B5EF4-FFF2-40B4-BE49-F238E27FC236}">
                  <a16:creationId xmlns:a16="http://schemas.microsoft.com/office/drawing/2014/main" id="{982D070F-0A39-43B0-A46A-0AA9A6B69CB1}"/>
                </a:ext>
              </a:extLst>
            </p:cNvPr>
            <p:cNvSpPr>
              <a:spLocks noEditPoints="1"/>
            </p:cNvSpPr>
            <p:nvPr/>
          </p:nvSpPr>
          <p:spPr bwMode="auto">
            <a:xfrm>
              <a:off x="4324350" y="365125"/>
              <a:ext cx="115888" cy="147638"/>
            </a:xfrm>
            <a:custGeom>
              <a:avLst/>
              <a:gdLst>
                <a:gd name="T0" fmla="*/ 4 w 31"/>
                <a:gd name="T1" fmla="*/ 27 h 39"/>
                <a:gd name="T2" fmla="*/ 15 w 31"/>
                <a:gd name="T3" fmla="*/ 35 h 39"/>
                <a:gd name="T4" fmla="*/ 26 w 31"/>
                <a:gd name="T5" fmla="*/ 30 h 39"/>
                <a:gd name="T6" fmla="*/ 26 w 31"/>
                <a:gd name="T7" fmla="*/ 23 h 39"/>
                <a:gd name="T8" fmla="*/ 15 w 31"/>
                <a:gd name="T9" fmla="*/ 19 h 39"/>
                <a:gd name="T10" fmla="*/ 4 w 31"/>
                <a:gd name="T11" fmla="*/ 27 h 39"/>
                <a:gd name="T12" fmla="*/ 14 w 31"/>
                <a:gd name="T13" fmla="*/ 15 h 39"/>
                <a:gd name="T14" fmla="*/ 26 w 31"/>
                <a:gd name="T15" fmla="*/ 19 h 39"/>
                <a:gd name="T16" fmla="*/ 26 w 31"/>
                <a:gd name="T17" fmla="*/ 14 h 39"/>
                <a:gd name="T18" fmla="*/ 16 w 31"/>
                <a:gd name="T19" fmla="*/ 4 h 39"/>
                <a:gd name="T20" fmla="*/ 5 w 31"/>
                <a:gd name="T21" fmla="*/ 8 h 39"/>
                <a:gd name="T22" fmla="*/ 2 w 31"/>
                <a:gd name="T23" fmla="*/ 5 h 39"/>
                <a:gd name="T24" fmla="*/ 16 w 31"/>
                <a:gd name="T25" fmla="*/ 0 h 39"/>
                <a:gd name="T26" fmla="*/ 31 w 31"/>
                <a:gd name="T27" fmla="*/ 13 h 39"/>
                <a:gd name="T28" fmla="*/ 31 w 31"/>
                <a:gd name="T29" fmla="*/ 38 h 39"/>
                <a:gd name="T30" fmla="*/ 26 w 31"/>
                <a:gd name="T31" fmla="*/ 38 h 39"/>
                <a:gd name="T32" fmla="*/ 26 w 31"/>
                <a:gd name="T33" fmla="*/ 34 h 39"/>
                <a:gd name="T34" fmla="*/ 14 w 31"/>
                <a:gd name="T35" fmla="*/ 39 h 39"/>
                <a:gd name="T36" fmla="*/ 0 w 31"/>
                <a:gd name="T37" fmla="*/ 27 h 39"/>
                <a:gd name="T38" fmla="*/ 14 w 31"/>
                <a:gd name="T39"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9">
                  <a:moveTo>
                    <a:pt x="4" y="27"/>
                  </a:moveTo>
                  <a:cubicBezTo>
                    <a:pt x="4" y="32"/>
                    <a:pt x="8" y="35"/>
                    <a:pt x="15" y="35"/>
                  </a:cubicBezTo>
                  <a:cubicBezTo>
                    <a:pt x="19" y="35"/>
                    <a:pt x="23" y="33"/>
                    <a:pt x="26" y="30"/>
                  </a:cubicBezTo>
                  <a:cubicBezTo>
                    <a:pt x="26" y="23"/>
                    <a:pt x="26" y="23"/>
                    <a:pt x="26" y="23"/>
                  </a:cubicBezTo>
                  <a:cubicBezTo>
                    <a:pt x="23" y="20"/>
                    <a:pt x="19" y="19"/>
                    <a:pt x="15" y="19"/>
                  </a:cubicBezTo>
                  <a:cubicBezTo>
                    <a:pt x="8" y="19"/>
                    <a:pt x="4" y="22"/>
                    <a:pt x="4" y="27"/>
                  </a:cubicBezTo>
                  <a:moveTo>
                    <a:pt x="14" y="15"/>
                  </a:moveTo>
                  <a:cubicBezTo>
                    <a:pt x="19" y="15"/>
                    <a:pt x="23" y="17"/>
                    <a:pt x="26" y="19"/>
                  </a:cubicBezTo>
                  <a:cubicBezTo>
                    <a:pt x="26" y="14"/>
                    <a:pt x="26" y="14"/>
                    <a:pt x="26" y="14"/>
                  </a:cubicBezTo>
                  <a:cubicBezTo>
                    <a:pt x="26" y="7"/>
                    <a:pt x="23" y="4"/>
                    <a:pt x="16" y="4"/>
                  </a:cubicBezTo>
                  <a:cubicBezTo>
                    <a:pt x="12" y="4"/>
                    <a:pt x="8" y="5"/>
                    <a:pt x="5" y="8"/>
                  </a:cubicBezTo>
                  <a:cubicBezTo>
                    <a:pt x="2" y="5"/>
                    <a:pt x="2" y="5"/>
                    <a:pt x="2" y="5"/>
                  </a:cubicBezTo>
                  <a:cubicBezTo>
                    <a:pt x="6" y="1"/>
                    <a:pt x="11" y="0"/>
                    <a:pt x="16" y="0"/>
                  </a:cubicBezTo>
                  <a:cubicBezTo>
                    <a:pt x="25" y="0"/>
                    <a:pt x="31" y="4"/>
                    <a:pt x="31" y="13"/>
                  </a:cubicBezTo>
                  <a:cubicBezTo>
                    <a:pt x="31" y="38"/>
                    <a:pt x="31" y="38"/>
                    <a:pt x="31" y="38"/>
                  </a:cubicBezTo>
                  <a:cubicBezTo>
                    <a:pt x="26" y="38"/>
                    <a:pt x="26" y="38"/>
                    <a:pt x="26" y="38"/>
                  </a:cubicBezTo>
                  <a:cubicBezTo>
                    <a:pt x="26" y="34"/>
                    <a:pt x="26" y="34"/>
                    <a:pt x="26" y="34"/>
                  </a:cubicBezTo>
                  <a:cubicBezTo>
                    <a:pt x="23" y="37"/>
                    <a:pt x="19" y="39"/>
                    <a:pt x="14" y="39"/>
                  </a:cubicBezTo>
                  <a:cubicBezTo>
                    <a:pt x="5" y="39"/>
                    <a:pt x="0" y="34"/>
                    <a:pt x="0" y="27"/>
                  </a:cubicBezTo>
                  <a:cubicBezTo>
                    <a:pt x="0" y="20"/>
                    <a:pt x="5" y="15"/>
                    <a:pt x="14"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ECAA9FB3-76D1-44D8-B800-43046F244CB3}"/>
                </a:ext>
              </a:extLst>
            </p:cNvPr>
            <p:cNvSpPr>
              <a:spLocks/>
            </p:cNvSpPr>
            <p:nvPr/>
          </p:nvSpPr>
          <p:spPr bwMode="auto">
            <a:xfrm>
              <a:off x="4475163" y="365125"/>
              <a:ext cx="71438" cy="144463"/>
            </a:xfrm>
            <a:custGeom>
              <a:avLst/>
              <a:gdLst>
                <a:gd name="T0" fmla="*/ 5 w 19"/>
                <a:gd name="T1" fmla="*/ 10 h 38"/>
                <a:gd name="T2" fmla="*/ 5 w 19"/>
                <a:gd name="T3" fmla="*/ 38 h 38"/>
                <a:gd name="T4" fmla="*/ 0 w 19"/>
                <a:gd name="T5" fmla="*/ 38 h 38"/>
                <a:gd name="T6" fmla="*/ 0 w 19"/>
                <a:gd name="T7" fmla="*/ 1 h 38"/>
                <a:gd name="T8" fmla="*/ 5 w 19"/>
                <a:gd name="T9" fmla="*/ 1 h 38"/>
                <a:gd name="T10" fmla="*/ 5 w 19"/>
                <a:gd name="T11" fmla="*/ 6 h 38"/>
                <a:gd name="T12" fmla="*/ 17 w 19"/>
                <a:gd name="T13" fmla="*/ 0 h 38"/>
                <a:gd name="T14" fmla="*/ 19 w 19"/>
                <a:gd name="T15" fmla="*/ 0 h 38"/>
                <a:gd name="T16" fmla="*/ 19 w 19"/>
                <a:gd name="T17" fmla="*/ 4 h 38"/>
                <a:gd name="T18" fmla="*/ 16 w 19"/>
                <a:gd name="T19" fmla="*/ 4 h 38"/>
                <a:gd name="T20" fmla="*/ 5 w 19"/>
                <a:gd name="T2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5" y="10"/>
                  </a:moveTo>
                  <a:cubicBezTo>
                    <a:pt x="5" y="38"/>
                    <a:pt x="5" y="38"/>
                    <a:pt x="5" y="38"/>
                  </a:cubicBezTo>
                  <a:cubicBezTo>
                    <a:pt x="0" y="38"/>
                    <a:pt x="0" y="38"/>
                    <a:pt x="0" y="38"/>
                  </a:cubicBezTo>
                  <a:cubicBezTo>
                    <a:pt x="0" y="1"/>
                    <a:pt x="0" y="1"/>
                    <a:pt x="0" y="1"/>
                  </a:cubicBezTo>
                  <a:cubicBezTo>
                    <a:pt x="5" y="1"/>
                    <a:pt x="5" y="1"/>
                    <a:pt x="5" y="1"/>
                  </a:cubicBezTo>
                  <a:cubicBezTo>
                    <a:pt x="5" y="6"/>
                    <a:pt x="5" y="6"/>
                    <a:pt x="5" y="6"/>
                  </a:cubicBezTo>
                  <a:cubicBezTo>
                    <a:pt x="7" y="2"/>
                    <a:pt x="12" y="0"/>
                    <a:pt x="17" y="0"/>
                  </a:cubicBezTo>
                  <a:cubicBezTo>
                    <a:pt x="18" y="0"/>
                    <a:pt x="18" y="0"/>
                    <a:pt x="19" y="0"/>
                  </a:cubicBezTo>
                  <a:cubicBezTo>
                    <a:pt x="19" y="4"/>
                    <a:pt x="19" y="4"/>
                    <a:pt x="19" y="4"/>
                  </a:cubicBezTo>
                  <a:cubicBezTo>
                    <a:pt x="18" y="4"/>
                    <a:pt x="17" y="4"/>
                    <a:pt x="16" y="4"/>
                  </a:cubicBezTo>
                  <a:cubicBezTo>
                    <a:pt x="11" y="4"/>
                    <a:pt x="7" y="7"/>
                    <a:pt x="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C50EF2FD-FFC4-4021-B29D-18572C6269A9}"/>
                </a:ext>
              </a:extLst>
            </p:cNvPr>
            <p:cNvSpPr>
              <a:spLocks/>
            </p:cNvSpPr>
            <p:nvPr/>
          </p:nvSpPr>
          <p:spPr bwMode="auto">
            <a:xfrm>
              <a:off x="4552950" y="327025"/>
              <a:ext cx="84138" cy="185738"/>
            </a:xfrm>
            <a:custGeom>
              <a:avLst/>
              <a:gdLst>
                <a:gd name="T0" fmla="*/ 8 w 22"/>
                <a:gd name="T1" fmla="*/ 38 h 49"/>
                <a:gd name="T2" fmla="*/ 8 w 22"/>
                <a:gd name="T3" fmla="*/ 15 h 49"/>
                <a:gd name="T4" fmla="*/ 0 w 22"/>
                <a:gd name="T5" fmla="*/ 15 h 49"/>
                <a:gd name="T6" fmla="*/ 0 w 22"/>
                <a:gd name="T7" fmla="*/ 11 h 49"/>
                <a:gd name="T8" fmla="*/ 8 w 22"/>
                <a:gd name="T9" fmla="*/ 11 h 49"/>
                <a:gd name="T10" fmla="*/ 8 w 22"/>
                <a:gd name="T11" fmla="*/ 0 h 49"/>
                <a:gd name="T12" fmla="*/ 12 w 22"/>
                <a:gd name="T13" fmla="*/ 0 h 49"/>
                <a:gd name="T14" fmla="*/ 12 w 22"/>
                <a:gd name="T15" fmla="*/ 11 h 49"/>
                <a:gd name="T16" fmla="*/ 22 w 22"/>
                <a:gd name="T17" fmla="*/ 11 h 49"/>
                <a:gd name="T18" fmla="*/ 22 w 22"/>
                <a:gd name="T19" fmla="*/ 15 h 49"/>
                <a:gd name="T20" fmla="*/ 12 w 22"/>
                <a:gd name="T21" fmla="*/ 15 h 49"/>
                <a:gd name="T22" fmla="*/ 12 w 22"/>
                <a:gd name="T23" fmla="*/ 38 h 49"/>
                <a:gd name="T24" fmla="*/ 19 w 22"/>
                <a:gd name="T25" fmla="*/ 45 h 49"/>
                <a:gd name="T26" fmla="*/ 22 w 22"/>
                <a:gd name="T27" fmla="*/ 45 h 49"/>
                <a:gd name="T28" fmla="*/ 22 w 22"/>
                <a:gd name="T29" fmla="*/ 49 h 49"/>
                <a:gd name="T30" fmla="*/ 19 w 22"/>
                <a:gd name="T31" fmla="*/ 49 h 49"/>
                <a:gd name="T32" fmla="*/ 8 w 22"/>
                <a:gd name="T3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49">
                  <a:moveTo>
                    <a:pt x="8" y="38"/>
                  </a:moveTo>
                  <a:cubicBezTo>
                    <a:pt x="8" y="15"/>
                    <a:pt x="8" y="15"/>
                    <a:pt x="8" y="15"/>
                  </a:cubicBezTo>
                  <a:cubicBezTo>
                    <a:pt x="0" y="15"/>
                    <a:pt x="0" y="15"/>
                    <a:pt x="0" y="15"/>
                  </a:cubicBezTo>
                  <a:cubicBezTo>
                    <a:pt x="0" y="11"/>
                    <a:pt x="0" y="11"/>
                    <a:pt x="0" y="11"/>
                  </a:cubicBezTo>
                  <a:cubicBezTo>
                    <a:pt x="8" y="11"/>
                    <a:pt x="8" y="11"/>
                    <a:pt x="8" y="11"/>
                  </a:cubicBezTo>
                  <a:cubicBezTo>
                    <a:pt x="8" y="0"/>
                    <a:pt x="8" y="0"/>
                    <a:pt x="8" y="0"/>
                  </a:cubicBezTo>
                  <a:cubicBezTo>
                    <a:pt x="12" y="0"/>
                    <a:pt x="12" y="0"/>
                    <a:pt x="12" y="0"/>
                  </a:cubicBezTo>
                  <a:cubicBezTo>
                    <a:pt x="12" y="11"/>
                    <a:pt x="12" y="11"/>
                    <a:pt x="12" y="11"/>
                  </a:cubicBezTo>
                  <a:cubicBezTo>
                    <a:pt x="22" y="11"/>
                    <a:pt x="22" y="11"/>
                    <a:pt x="22" y="11"/>
                  </a:cubicBezTo>
                  <a:cubicBezTo>
                    <a:pt x="22" y="15"/>
                    <a:pt x="22" y="15"/>
                    <a:pt x="22" y="15"/>
                  </a:cubicBezTo>
                  <a:cubicBezTo>
                    <a:pt x="12" y="15"/>
                    <a:pt x="12" y="15"/>
                    <a:pt x="12" y="15"/>
                  </a:cubicBezTo>
                  <a:cubicBezTo>
                    <a:pt x="12" y="38"/>
                    <a:pt x="12" y="38"/>
                    <a:pt x="12" y="38"/>
                  </a:cubicBezTo>
                  <a:cubicBezTo>
                    <a:pt x="12" y="43"/>
                    <a:pt x="14" y="45"/>
                    <a:pt x="19" y="45"/>
                  </a:cubicBezTo>
                  <a:cubicBezTo>
                    <a:pt x="20" y="45"/>
                    <a:pt x="21" y="45"/>
                    <a:pt x="22" y="45"/>
                  </a:cubicBezTo>
                  <a:cubicBezTo>
                    <a:pt x="22" y="49"/>
                    <a:pt x="22" y="49"/>
                    <a:pt x="22" y="49"/>
                  </a:cubicBezTo>
                  <a:cubicBezTo>
                    <a:pt x="21" y="49"/>
                    <a:pt x="20" y="49"/>
                    <a:pt x="19" y="49"/>
                  </a:cubicBezTo>
                  <a:cubicBezTo>
                    <a:pt x="12" y="49"/>
                    <a:pt x="8" y="46"/>
                    <a:pt x="8"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874E238-812C-44F2-BBA6-D63B6C23FBF8}"/>
                </a:ext>
              </a:extLst>
            </p:cNvPr>
            <p:cNvSpPr>
              <a:spLocks noChangeArrowheads="1"/>
            </p:cNvSpPr>
            <p:nvPr/>
          </p:nvSpPr>
          <p:spPr bwMode="auto">
            <a:xfrm>
              <a:off x="4662488" y="307975"/>
              <a:ext cx="15875"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8ADA47EE-5FCE-4F71-84AC-2D68018B2159}"/>
                </a:ext>
              </a:extLst>
            </p:cNvPr>
            <p:cNvSpPr>
              <a:spLocks noEditPoints="1"/>
            </p:cNvSpPr>
            <p:nvPr/>
          </p:nvSpPr>
          <p:spPr bwMode="auto">
            <a:xfrm>
              <a:off x="4708525" y="365125"/>
              <a:ext cx="115888" cy="147638"/>
            </a:xfrm>
            <a:custGeom>
              <a:avLst/>
              <a:gdLst>
                <a:gd name="T0" fmla="*/ 5 w 31"/>
                <a:gd name="T1" fmla="*/ 27 h 39"/>
                <a:gd name="T2" fmla="*/ 15 w 31"/>
                <a:gd name="T3" fmla="*/ 35 h 39"/>
                <a:gd name="T4" fmla="*/ 27 w 31"/>
                <a:gd name="T5" fmla="*/ 30 h 39"/>
                <a:gd name="T6" fmla="*/ 27 w 31"/>
                <a:gd name="T7" fmla="*/ 23 h 39"/>
                <a:gd name="T8" fmla="*/ 15 w 31"/>
                <a:gd name="T9" fmla="*/ 19 h 39"/>
                <a:gd name="T10" fmla="*/ 5 w 31"/>
                <a:gd name="T11" fmla="*/ 27 h 39"/>
                <a:gd name="T12" fmla="*/ 15 w 31"/>
                <a:gd name="T13" fmla="*/ 15 h 39"/>
                <a:gd name="T14" fmla="*/ 27 w 31"/>
                <a:gd name="T15" fmla="*/ 19 h 39"/>
                <a:gd name="T16" fmla="*/ 27 w 31"/>
                <a:gd name="T17" fmla="*/ 14 h 39"/>
                <a:gd name="T18" fmla="*/ 16 w 31"/>
                <a:gd name="T19" fmla="*/ 4 h 39"/>
                <a:gd name="T20" fmla="*/ 5 w 31"/>
                <a:gd name="T21" fmla="*/ 8 h 39"/>
                <a:gd name="T22" fmla="*/ 3 w 31"/>
                <a:gd name="T23" fmla="*/ 5 h 39"/>
                <a:gd name="T24" fmla="*/ 17 w 31"/>
                <a:gd name="T25" fmla="*/ 0 h 39"/>
                <a:gd name="T26" fmla="*/ 31 w 31"/>
                <a:gd name="T27" fmla="*/ 13 h 39"/>
                <a:gd name="T28" fmla="*/ 31 w 31"/>
                <a:gd name="T29" fmla="*/ 38 h 39"/>
                <a:gd name="T30" fmla="*/ 27 w 31"/>
                <a:gd name="T31" fmla="*/ 38 h 39"/>
                <a:gd name="T32" fmla="*/ 27 w 31"/>
                <a:gd name="T33" fmla="*/ 34 h 39"/>
                <a:gd name="T34" fmla="*/ 15 w 31"/>
                <a:gd name="T35" fmla="*/ 39 h 39"/>
                <a:gd name="T36" fmla="*/ 0 w 31"/>
                <a:gd name="T37" fmla="*/ 27 h 39"/>
                <a:gd name="T38" fmla="*/ 15 w 31"/>
                <a:gd name="T39"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9">
                  <a:moveTo>
                    <a:pt x="5" y="27"/>
                  </a:moveTo>
                  <a:cubicBezTo>
                    <a:pt x="5" y="32"/>
                    <a:pt x="9" y="35"/>
                    <a:pt x="15" y="35"/>
                  </a:cubicBezTo>
                  <a:cubicBezTo>
                    <a:pt x="20" y="35"/>
                    <a:pt x="24" y="33"/>
                    <a:pt x="27" y="30"/>
                  </a:cubicBezTo>
                  <a:cubicBezTo>
                    <a:pt x="27" y="23"/>
                    <a:pt x="27" y="23"/>
                    <a:pt x="27" y="23"/>
                  </a:cubicBezTo>
                  <a:cubicBezTo>
                    <a:pt x="24" y="20"/>
                    <a:pt x="20" y="19"/>
                    <a:pt x="15" y="19"/>
                  </a:cubicBezTo>
                  <a:cubicBezTo>
                    <a:pt x="9" y="19"/>
                    <a:pt x="5" y="22"/>
                    <a:pt x="5" y="27"/>
                  </a:cubicBezTo>
                  <a:moveTo>
                    <a:pt x="15" y="15"/>
                  </a:moveTo>
                  <a:cubicBezTo>
                    <a:pt x="20" y="15"/>
                    <a:pt x="24" y="17"/>
                    <a:pt x="27" y="19"/>
                  </a:cubicBezTo>
                  <a:cubicBezTo>
                    <a:pt x="27" y="14"/>
                    <a:pt x="27" y="14"/>
                    <a:pt x="27" y="14"/>
                  </a:cubicBezTo>
                  <a:cubicBezTo>
                    <a:pt x="27" y="7"/>
                    <a:pt x="24" y="4"/>
                    <a:pt x="16" y="4"/>
                  </a:cubicBezTo>
                  <a:cubicBezTo>
                    <a:pt x="12" y="4"/>
                    <a:pt x="9" y="5"/>
                    <a:pt x="5" y="8"/>
                  </a:cubicBezTo>
                  <a:cubicBezTo>
                    <a:pt x="3" y="5"/>
                    <a:pt x="3" y="5"/>
                    <a:pt x="3" y="5"/>
                  </a:cubicBezTo>
                  <a:cubicBezTo>
                    <a:pt x="7" y="1"/>
                    <a:pt x="12" y="0"/>
                    <a:pt x="17" y="0"/>
                  </a:cubicBezTo>
                  <a:cubicBezTo>
                    <a:pt x="26" y="0"/>
                    <a:pt x="31" y="4"/>
                    <a:pt x="31" y="13"/>
                  </a:cubicBezTo>
                  <a:cubicBezTo>
                    <a:pt x="31" y="38"/>
                    <a:pt x="31" y="38"/>
                    <a:pt x="31" y="38"/>
                  </a:cubicBezTo>
                  <a:cubicBezTo>
                    <a:pt x="27" y="38"/>
                    <a:pt x="27" y="38"/>
                    <a:pt x="27" y="38"/>
                  </a:cubicBezTo>
                  <a:cubicBezTo>
                    <a:pt x="27" y="34"/>
                    <a:pt x="27" y="34"/>
                    <a:pt x="27" y="34"/>
                  </a:cubicBezTo>
                  <a:cubicBezTo>
                    <a:pt x="24" y="37"/>
                    <a:pt x="20" y="39"/>
                    <a:pt x="15" y="39"/>
                  </a:cubicBezTo>
                  <a:cubicBezTo>
                    <a:pt x="6" y="39"/>
                    <a:pt x="0" y="34"/>
                    <a:pt x="0" y="27"/>
                  </a:cubicBezTo>
                  <a:cubicBezTo>
                    <a:pt x="0" y="20"/>
                    <a:pt x="6" y="15"/>
                    <a:pt x="15"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52AEBAFE-E84B-4BF2-BC19-3310F4349A54}"/>
                </a:ext>
              </a:extLst>
            </p:cNvPr>
            <p:cNvSpPr>
              <a:spLocks/>
            </p:cNvSpPr>
            <p:nvPr/>
          </p:nvSpPr>
          <p:spPr bwMode="auto">
            <a:xfrm>
              <a:off x="4862513" y="365125"/>
              <a:ext cx="117475" cy="144463"/>
            </a:xfrm>
            <a:custGeom>
              <a:avLst/>
              <a:gdLst>
                <a:gd name="T0" fmla="*/ 31 w 31"/>
                <a:gd name="T1" fmla="*/ 14 h 38"/>
                <a:gd name="T2" fmla="*/ 31 w 31"/>
                <a:gd name="T3" fmla="*/ 38 h 38"/>
                <a:gd name="T4" fmla="*/ 27 w 31"/>
                <a:gd name="T5" fmla="*/ 38 h 38"/>
                <a:gd name="T6" fmla="*/ 27 w 31"/>
                <a:gd name="T7" fmla="*/ 15 h 38"/>
                <a:gd name="T8" fmla="*/ 17 w 31"/>
                <a:gd name="T9" fmla="*/ 4 h 38"/>
                <a:gd name="T10" fmla="*/ 4 w 31"/>
                <a:gd name="T11" fmla="*/ 10 h 38"/>
                <a:gd name="T12" fmla="*/ 4 w 31"/>
                <a:gd name="T13" fmla="*/ 38 h 38"/>
                <a:gd name="T14" fmla="*/ 0 w 31"/>
                <a:gd name="T15" fmla="*/ 38 h 38"/>
                <a:gd name="T16" fmla="*/ 0 w 31"/>
                <a:gd name="T17" fmla="*/ 1 h 38"/>
                <a:gd name="T18" fmla="*/ 4 w 31"/>
                <a:gd name="T19" fmla="*/ 1 h 38"/>
                <a:gd name="T20" fmla="*/ 4 w 31"/>
                <a:gd name="T21" fmla="*/ 6 h 38"/>
                <a:gd name="T22" fmla="*/ 18 w 31"/>
                <a:gd name="T23" fmla="*/ 0 h 38"/>
                <a:gd name="T24" fmla="*/ 31 w 31"/>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8">
                  <a:moveTo>
                    <a:pt x="31" y="14"/>
                  </a:moveTo>
                  <a:cubicBezTo>
                    <a:pt x="31" y="38"/>
                    <a:pt x="31" y="38"/>
                    <a:pt x="31" y="38"/>
                  </a:cubicBezTo>
                  <a:cubicBezTo>
                    <a:pt x="27" y="38"/>
                    <a:pt x="27" y="38"/>
                    <a:pt x="27" y="38"/>
                  </a:cubicBezTo>
                  <a:cubicBezTo>
                    <a:pt x="27" y="15"/>
                    <a:pt x="27" y="15"/>
                    <a:pt x="27" y="15"/>
                  </a:cubicBezTo>
                  <a:cubicBezTo>
                    <a:pt x="27" y="8"/>
                    <a:pt x="24" y="4"/>
                    <a:pt x="17" y="4"/>
                  </a:cubicBezTo>
                  <a:cubicBezTo>
                    <a:pt x="12" y="4"/>
                    <a:pt x="7" y="7"/>
                    <a:pt x="4" y="10"/>
                  </a:cubicBezTo>
                  <a:cubicBezTo>
                    <a:pt x="4" y="38"/>
                    <a:pt x="4" y="38"/>
                    <a:pt x="4" y="38"/>
                  </a:cubicBezTo>
                  <a:cubicBezTo>
                    <a:pt x="0" y="38"/>
                    <a:pt x="0" y="38"/>
                    <a:pt x="0" y="38"/>
                  </a:cubicBezTo>
                  <a:cubicBezTo>
                    <a:pt x="0" y="1"/>
                    <a:pt x="0" y="1"/>
                    <a:pt x="0" y="1"/>
                  </a:cubicBezTo>
                  <a:cubicBezTo>
                    <a:pt x="4" y="1"/>
                    <a:pt x="4" y="1"/>
                    <a:pt x="4" y="1"/>
                  </a:cubicBezTo>
                  <a:cubicBezTo>
                    <a:pt x="4" y="6"/>
                    <a:pt x="4" y="6"/>
                    <a:pt x="4" y="6"/>
                  </a:cubicBezTo>
                  <a:cubicBezTo>
                    <a:pt x="8" y="3"/>
                    <a:pt x="12" y="0"/>
                    <a:pt x="18" y="0"/>
                  </a:cubicBezTo>
                  <a:cubicBezTo>
                    <a:pt x="26" y="0"/>
                    <a:pt x="31" y="5"/>
                    <a:pt x="3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A0B2ABE3-A645-489B-8C2A-B5283D974E5C}"/>
                </a:ext>
              </a:extLst>
            </p:cNvPr>
            <p:cNvSpPr>
              <a:spLocks noEditPoints="1"/>
            </p:cNvSpPr>
            <p:nvPr/>
          </p:nvSpPr>
          <p:spPr bwMode="auto">
            <a:xfrm>
              <a:off x="5010150" y="307975"/>
              <a:ext cx="123825" cy="204788"/>
            </a:xfrm>
            <a:custGeom>
              <a:avLst/>
              <a:gdLst>
                <a:gd name="T0" fmla="*/ 17 w 33"/>
                <a:gd name="T1" fmla="*/ 50 h 54"/>
                <a:gd name="T2" fmla="*/ 28 w 33"/>
                <a:gd name="T3" fmla="*/ 44 h 54"/>
                <a:gd name="T4" fmla="*/ 28 w 33"/>
                <a:gd name="T5" fmla="*/ 25 h 54"/>
                <a:gd name="T6" fmla="*/ 17 w 33"/>
                <a:gd name="T7" fmla="*/ 19 h 54"/>
                <a:gd name="T8" fmla="*/ 4 w 33"/>
                <a:gd name="T9" fmla="*/ 34 h 54"/>
                <a:gd name="T10" fmla="*/ 17 w 33"/>
                <a:gd name="T11" fmla="*/ 50 h 54"/>
                <a:gd name="T12" fmla="*/ 28 w 33"/>
                <a:gd name="T13" fmla="*/ 49 h 54"/>
                <a:gd name="T14" fmla="*/ 16 w 33"/>
                <a:gd name="T15" fmla="*/ 54 h 54"/>
                <a:gd name="T16" fmla="*/ 0 w 33"/>
                <a:gd name="T17" fmla="*/ 34 h 54"/>
                <a:gd name="T18" fmla="*/ 16 w 33"/>
                <a:gd name="T19" fmla="*/ 15 h 54"/>
                <a:gd name="T20" fmla="*/ 28 w 33"/>
                <a:gd name="T21" fmla="*/ 20 h 54"/>
                <a:gd name="T22" fmla="*/ 28 w 33"/>
                <a:gd name="T23" fmla="*/ 0 h 54"/>
                <a:gd name="T24" fmla="*/ 33 w 33"/>
                <a:gd name="T25" fmla="*/ 0 h 54"/>
                <a:gd name="T26" fmla="*/ 33 w 33"/>
                <a:gd name="T27" fmla="*/ 53 h 54"/>
                <a:gd name="T28" fmla="*/ 28 w 33"/>
                <a:gd name="T29" fmla="*/ 53 h 54"/>
                <a:gd name="T30" fmla="*/ 28 w 33"/>
                <a:gd name="T31"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4">
                  <a:moveTo>
                    <a:pt x="17" y="50"/>
                  </a:moveTo>
                  <a:cubicBezTo>
                    <a:pt x="21" y="50"/>
                    <a:pt x="26" y="47"/>
                    <a:pt x="28" y="44"/>
                  </a:cubicBezTo>
                  <a:cubicBezTo>
                    <a:pt x="28" y="25"/>
                    <a:pt x="28" y="25"/>
                    <a:pt x="28" y="25"/>
                  </a:cubicBezTo>
                  <a:cubicBezTo>
                    <a:pt x="26" y="21"/>
                    <a:pt x="21" y="19"/>
                    <a:pt x="17" y="19"/>
                  </a:cubicBezTo>
                  <a:cubicBezTo>
                    <a:pt x="8" y="19"/>
                    <a:pt x="4" y="25"/>
                    <a:pt x="4" y="34"/>
                  </a:cubicBezTo>
                  <a:cubicBezTo>
                    <a:pt x="4" y="44"/>
                    <a:pt x="8" y="50"/>
                    <a:pt x="17" y="50"/>
                  </a:cubicBezTo>
                  <a:moveTo>
                    <a:pt x="28" y="49"/>
                  </a:moveTo>
                  <a:cubicBezTo>
                    <a:pt x="25" y="52"/>
                    <a:pt x="21" y="54"/>
                    <a:pt x="16" y="54"/>
                  </a:cubicBezTo>
                  <a:cubicBezTo>
                    <a:pt x="6" y="54"/>
                    <a:pt x="0" y="47"/>
                    <a:pt x="0" y="34"/>
                  </a:cubicBezTo>
                  <a:cubicBezTo>
                    <a:pt x="0" y="22"/>
                    <a:pt x="6" y="15"/>
                    <a:pt x="16" y="15"/>
                  </a:cubicBezTo>
                  <a:cubicBezTo>
                    <a:pt x="21" y="15"/>
                    <a:pt x="25" y="17"/>
                    <a:pt x="28" y="20"/>
                  </a:cubicBezTo>
                  <a:cubicBezTo>
                    <a:pt x="28" y="0"/>
                    <a:pt x="28" y="0"/>
                    <a:pt x="28" y="0"/>
                  </a:cubicBezTo>
                  <a:cubicBezTo>
                    <a:pt x="33" y="0"/>
                    <a:pt x="33" y="0"/>
                    <a:pt x="33" y="0"/>
                  </a:cubicBezTo>
                  <a:cubicBezTo>
                    <a:pt x="33" y="53"/>
                    <a:pt x="33" y="53"/>
                    <a:pt x="33" y="53"/>
                  </a:cubicBezTo>
                  <a:cubicBezTo>
                    <a:pt x="28" y="53"/>
                    <a:pt x="28" y="53"/>
                    <a:pt x="28" y="53"/>
                  </a:cubicBezTo>
                  <a:lnTo>
                    <a:pt x="2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BD892D41-36E0-4E97-A464-54C4B66D5BF9}"/>
                </a:ext>
              </a:extLst>
            </p:cNvPr>
            <p:cNvSpPr>
              <a:spLocks/>
            </p:cNvSpPr>
            <p:nvPr/>
          </p:nvSpPr>
          <p:spPr bwMode="auto">
            <a:xfrm>
              <a:off x="2860675" y="334963"/>
              <a:ext cx="295275" cy="174625"/>
            </a:xfrm>
            <a:custGeom>
              <a:avLst/>
              <a:gdLst>
                <a:gd name="T0" fmla="*/ 55 w 78"/>
                <a:gd name="T1" fmla="*/ 0 h 46"/>
                <a:gd name="T2" fmla="*/ 55 w 78"/>
                <a:gd name="T3" fmla="*/ 19 h 46"/>
                <a:gd name="T4" fmla="*/ 50 w 78"/>
                <a:gd name="T5" fmla="*/ 22 h 46"/>
                <a:gd name="T6" fmla="*/ 50 w 78"/>
                <a:gd name="T7" fmla="*/ 0 h 46"/>
                <a:gd name="T8" fmla="*/ 28 w 78"/>
                <a:gd name="T9" fmla="*/ 0 h 46"/>
                <a:gd name="T10" fmla="*/ 28 w 78"/>
                <a:gd name="T11" fmla="*/ 33 h 46"/>
                <a:gd name="T12" fmla="*/ 24 w 78"/>
                <a:gd name="T13" fmla="*/ 34 h 46"/>
                <a:gd name="T14" fmla="*/ 21 w 78"/>
                <a:gd name="T15" fmla="*/ 30 h 46"/>
                <a:gd name="T16" fmla="*/ 21 w 78"/>
                <a:gd name="T17" fmla="*/ 28 h 46"/>
                <a:gd name="T18" fmla="*/ 21 w 78"/>
                <a:gd name="T19" fmla="*/ 0 h 46"/>
                <a:gd name="T20" fmla="*/ 0 w 78"/>
                <a:gd name="T21" fmla="*/ 0 h 46"/>
                <a:gd name="T22" fmla="*/ 0 w 78"/>
                <a:gd name="T23" fmla="*/ 36 h 46"/>
                <a:gd name="T24" fmla="*/ 3 w 78"/>
                <a:gd name="T25" fmla="*/ 44 h 46"/>
                <a:gd name="T26" fmla="*/ 17 w 78"/>
                <a:gd name="T27" fmla="*/ 45 h 46"/>
                <a:gd name="T28" fmla="*/ 19 w 78"/>
                <a:gd name="T29" fmla="*/ 44 h 46"/>
                <a:gd name="T30" fmla="*/ 28 w 78"/>
                <a:gd name="T31" fmla="*/ 39 h 46"/>
                <a:gd name="T32" fmla="*/ 28 w 78"/>
                <a:gd name="T33" fmla="*/ 45 h 46"/>
                <a:gd name="T34" fmla="*/ 50 w 78"/>
                <a:gd name="T35" fmla="*/ 45 h 46"/>
                <a:gd name="T36" fmla="*/ 50 w 78"/>
                <a:gd name="T37" fmla="*/ 28 h 46"/>
                <a:gd name="T38" fmla="*/ 55 w 78"/>
                <a:gd name="T39" fmla="*/ 27 h 46"/>
                <a:gd name="T40" fmla="*/ 55 w 78"/>
                <a:gd name="T41" fmla="*/ 45 h 46"/>
                <a:gd name="T42" fmla="*/ 78 w 78"/>
                <a:gd name="T43" fmla="*/ 45 h 46"/>
                <a:gd name="T44" fmla="*/ 78 w 78"/>
                <a:gd name="T45" fmla="*/ 0 h 46"/>
                <a:gd name="T46" fmla="*/ 55 w 78"/>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46">
                  <a:moveTo>
                    <a:pt x="55" y="0"/>
                  </a:moveTo>
                  <a:cubicBezTo>
                    <a:pt x="55" y="19"/>
                    <a:pt x="55" y="19"/>
                    <a:pt x="55" y="19"/>
                  </a:cubicBezTo>
                  <a:cubicBezTo>
                    <a:pt x="53" y="20"/>
                    <a:pt x="51" y="21"/>
                    <a:pt x="50" y="22"/>
                  </a:cubicBezTo>
                  <a:cubicBezTo>
                    <a:pt x="50" y="0"/>
                    <a:pt x="50" y="0"/>
                    <a:pt x="50" y="0"/>
                  </a:cubicBezTo>
                  <a:cubicBezTo>
                    <a:pt x="28" y="0"/>
                    <a:pt x="28" y="0"/>
                    <a:pt x="28" y="0"/>
                  </a:cubicBezTo>
                  <a:cubicBezTo>
                    <a:pt x="28" y="33"/>
                    <a:pt x="28" y="33"/>
                    <a:pt x="28" y="33"/>
                  </a:cubicBezTo>
                  <a:cubicBezTo>
                    <a:pt x="27" y="33"/>
                    <a:pt x="25" y="34"/>
                    <a:pt x="24" y="34"/>
                  </a:cubicBezTo>
                  <a:cubicBezTo>
                    <a:pt x="23" y="34"/>
                    <a:pt x="22" y="32"/>
                    <a:pt x="21" y="30"/>
                  </a:cubicBezTo>
                  <a:cubicBezTo>
                    <a:pt x="21" y="28"/>
                    <a:pt x="21" y="28"/>
                    <a:pt x="21" y="28"/>
                  </a:cubicBezTo>
                  <a:cubicBezTo>
                    <a:pt x="21" y="18"/>
                    <a:pt x="21" y="0"/>
                    <a:pt x="21" y="0"/>
                  </a:cubicBezTo>
                  <a:cubicBezTo>
                    <a:pt x="0" y="0"/>
                    <a:pt x="0" y="0"/>
                    <a:pt x="0" y="0"/>
                  </a:cubicBezTo>
                  <a:cubicBezTo>
                    <a:pt x="0" y="0"/>
                    <a:pt x="0" y="25"/>
                    <a:pt x="0" y="36"/>
                  </a:cubicBezTo>
                  <a:cubicBezTo>
                    <a:pt x="0" y="40"/>
                    <a:pt x="1" y="42"/>
                    <a:pt x="3" y="44"/>
                  </a:cubicBezTo>
                  <a:cubicBezTo>
                    <a:pt x="4" y="45"/>
                    <a:pt x="7" y="46"/>
                    <a:pt x="17" y="45"/>
                  </a:cubicBezTo>
                  <a:cubicBezTo>
                    <a:pt x="19" y="45"/>
                    <a:pt x="18" y="45"/>
                    <a:pt x="19" y="44"/>
                  </a:cubicBezTo>
                  <a:cubicBezTo>
                    <a:pt x="21" y="43"/>
                    <a:pt x="24" y="41"/>
                    <a:pt x="28" y="39"/>
                  </a:cubicBezTo>
                  <a:cubicBezTo>
                    <a:pt x="28" y="45"/>
                    <a:pt x="28" y="45"/>
                    <a:pt x="28" y="45"/>
                  </a:cubicBezTo>
                  <a:cubicBezTo>
                    <a:pt x="50" y="45"/>
                    <a:pt x="50" y="45"/>
                    <a:pt x="50" y="45"/>
                  </a:cubicBezTo>
                  <a:cubicBezTo>
                    <a:pt x="50" y="28"/>
                    <a:pt x="50" y="28"/>
                    <a:pt x="50" y="28"/>
                  </a:cubicBezTo>
                  <a:cubicBezTo>
                    <a:pt x="52" y="28"/>
                    <a:pt x="54" y="27"/>
                    <a:pt x="55" y="27"/>
                  </a:cubicBezTo>
                  <a:cubicBezTo>
                    <a:pt x="55" y="45"/>
                    <a:pt x="55" y="45"/>
                    <a:pt x="55" y="45"/>
                  </a:cubicBezTo>
                  <a:cubicBezTo>
                    <a:pt x="78" y="45"/>
                    <a:pt x="78" y="45"/>
                    <a:pt x="78" y="45"/>
                  </a:cubicBezTo>
                  <a:cubicBezTo>
                    <a:pt x="78" y="0"/>
                    <a:pt x="78" y="0"/>
                    <a:pt x="78" y="0"/>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2257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1DBF-FC3C-4C5D-A09D-61234D7E26B4}"/>
              </a:ext>
            </a:extLst>
          </p:cNvPr>
          <p:cNvSpPr>
            <a:spLocks noGrp="1"/>
          </p:cNvSpPr>
          <p:nvPr>
            <p:ph type="title"/>
          </p:nvPr>
        </p:nvSpPr>
        <p:spPr>
          <a:xfrm>
            <a:off x="838200" y="365125"/>
            <a:ext cx="9875293" cy="906651"/>
          </a:xfrm>
        </p:spPr>
        <p:txBody>
          <a:bodyPr/>
          <a:lstStyle/>
          <a:p>
            <a:r>
              <a:rPr lang="en-US" dirty="0"/>
              <a:t>What is Premium Audit?</a:t>
            </a:r>
          </a:p>
        </p:txBody>
      </p:sp>
      <p:sp>
        <p:nvSpPr>
          <p:cNvPr id="3" name="Content Placeholder 2">
            <a:extLst>
              <a:ext uri="{FF2B5EF4-FFF2-40B4-BE49-F238E27FC236}">
                <a16:creationId xmlns:a16="http://schemas.microsoft.com/office/drawing/2014/main" id="{F03858B2-0396-440F-87EC-7423B2E1B015}"/>
              </a:ext>
            </a:extLst>
          </p:cNvPr>
          <p:cNvSpPr>
            <a:spLocks noGrp="1"/>
          </p:cNvSpPr>
          <p:nvPr>
            <p:ph idx="1"/>
          </p:nvPr>
        </p:nvSpPr>
        <p:spPr>
          <a:xfrm>
            <a:off x="838200" y="1825625"/>
            <a:ext cx="10515600" cy="4351338"/>
          </a:xfrm>
        </p:spPr>
        <p:txBody>
          <a:bodyPr/>
          <a:lstStyle/>
          <a:p>
            <a:r>
              <a:rPr lang="en-US" sz="1800" dirty="0">
                <a:solidFill>
                  <a:schemeClr val="tx2"/>
                </a:solidFill>
              </a:rPr>
              <a:t>The premium audit is a common process in the insurance industry in which we perform an audit to ensure you have paid no more than the appropriate premium for your exposure.</a:t>
            </a:r>
          </a:p>
          <a:p>
            <a:r>
              <a:rPr lang="en-US" sz="1800" dirty="0">
                <a:solidFill>
                  <a:schemeClr val="tx2"/>
                </a:solidFill>
              </a:rPr>
              <a:t>An Accurate audit is a benefit to you and your business and could save you time and money.</a:t>
            </a:r>
          </a:p>
          <a:p>
            <a:r>
              <a:rPr lang="en-US" sz="1800" dirty="0">
                <a:solidFill>
                  <a:schemeClr val="tx2"/>
                </a:solidFill>
              </a:rPr>
              <a:t>This presentation will answer questions frequently asked by our policyholders about premium audit.</a:t>
            </a:r>
          </a:p>
        </p:txBody>
      </p:sp>
      <p:sp>
        <p:nvSpPr>
          <p:cNvPr id="9" name="Slide Number Placeholder 8">
            <a:extLst>
              <a:ext uri="{FF2B5EF4-FFF2-40B4-BE49-F238E27FC236}">
                <a16:creationId xmlns:a16="http://schemas.microsoft.com/office/drawing/2014/main" id="{0748D37F-DBC7-453C-A8AB-06626F67B854}"/>
              </a:ext>
            </a:extLst>
          </p:cNvPr>
          <p:cNvSpPr>
            <a:spLocks noGrp="1"/>
          </p:cNvSpPr>
          <p:nvPr>
            <p:ph type="sldNum" sz="quarter" idx="12"/>
          </p:nvPr>
        </p:nvSpPr>
        <p:spPr/>
        <p:txBody>
          <a:bodyPr/>
          <a:lstStyle/>
          <a:p>
            <a:fld id="{4292E4A7-B690-49DD-96EF-C4F7814DA07B}" type="slidenum">
              <a:rPr lang="en-US" smtClean="0"/>
              <a:t>2</a:t>
            </a:fld>
            <a:endParaRPr lang="en-US" dirty="0"/>
          </a:p>
        </p:txBody>
      </p:sp>
    </p:spTree>
    <p:extLst>
      <p:ext uri="{BB962C8B-B14F-4D97-AF65-F5344CB8AC3E}">
        <p14:creationId xmlns:p14="http://schemas.microsoft.com/office/powerpoint/2010/main" val="23754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F95B-5C18-DAA3-9151-88CE17665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500AC-DE46-96B2-76F2-593610E89744}"/>
              </a:ext>
            </a:extLst>
          </p:cNvPr>
          <p:cNvSpPr>
            <a:spLocks noGrp="1"/>
          </p:cNvSpPr>
          <p:nvPr>
            <p:ph type="title"/>
          </p:nvPr>
        </p:nvSpPr>
        <p:spPr>
          <a:xfrm>
            <a:off x="838200" y="365125"/>
            <a:ext cx="9875293" cy="906651"/>
          </a:xfrm>
        </p:spPr>
        <p:txBody>
          <a:bodyPr>
            <a:normAutofit fontScale="90000"/>
          </a:bodyPr>
          <a:lstStyle/>
          <a:p>
            <a:r>
              <a:rPr lang="en-US" dirty="0"/>
              <a:t>What is a Workers’ Compensation Premium Audit?</a:t>
            </a:r>
          </a:p>
        </p:txBody>
      </p:sp>
      <p:sp>
        <p:nvSpPr>
          <p:cNvPr id="3" name="Content Placeholder 2">
            <a:extLst>
              <a:ext uri="{FF2B5EF4-FFF2-40B4-BE49-F238E27FC236}">
                <a16:creationId xmlns:a16="http://schemas.microsoft.com/office/drawing/2014/main" id="{2E60AF0A-1281-0E97-0C92-A283FB7FA730}"/>
              </a:ext>
            </a:extLst>
          </p:cNvPr>
          <p:cNvSpPr>
            <a:spLocks noGrp="1"/>
          </p:cNvSpPr>
          <p:nvPr>
            <p:ph idx="1"/>
          </p:nvPr>
        </p:nvSpPr>
        <p:spPr>
          <a:xfrm>
            <a:off x="838200" y="1825625"/>
            <a:ext cx="10515600" cy="4351338"/>
          </a:xfrm>
        </p:spPr>
        <p:txBody>
          <a:bodyPr/>
          <a:lstStyle/>
          <a:p>
            <a:r>
              <a:rPr lang="en-US" sz="1800" dirty="0">
                <a:solidFill>
                  <a:schemeClr val="tx2"/>
                </a:solidFill>
              </a:rPr>
              <a:t>A workers’ compensation premium audit is an examination of the company’s operation and accounting records.</a:t>
            </a:r>
          </a:p>
          <a:p>
            <a:r>
              <a:rPr lang="en-US" sz="1800" dirty="0">
                <a:solidFill>
                  <a:schemeClr val="tx2"/>
                </a:solidFill>
              </a:rPr>
              <a:t>Auditors analyze the results to determine your actual insurance exposure for the specific period for which coverage was provided.</a:t>
            </a:r>
          </a:p>
          <a:p>
            <a:r>
              <a:rPr lang="en-US" sz="1800" dirty="0">
                <a:solidFill>
                  <a:schemeClr val="tx2"/>
                </a:solidFill>
              </a:rPr>
              <a:t>“Exposure” refers to payroll or substitutes for payroll.</a:t>
            </a:r>
          </a:p>
          <a:p>
            <a:r>
              <a:rPr lang="en-US" sz="1800" dirty="0">
                <a:solidFill>
                  <a:schemeClr val="tx2"/>
                </a:solidFill>
              </a:rPr>
              <a:t>The audit is completed solely to obtain insurance rating information.</a:t>
            </a:r>
          </a:p>
        </p:txBody>
      </p:sp>
      <p:sp>
        <p:nvSpPr>
          <p:cNvPr id="9" name="Slide Number Placeholder 8">
            <a:extLst>
              <a:ext uri="{FF2B5EF4-FFF2-40B4-BE49-F238E27FC236}">
                <a16:creationId xmlns:a16="http://schemas.microsoft.com/office/drawing/2014/main" id="{60D7E5C7-2B0E-A8FD-EDC4-32EEDEFB2C2A}"/>
              </a:ext>
            </a:extLst>
          </p:cNvPr>
          <p:cNvSpPr>
            <a:spLocks noGrp="1"/>
          </p:cNvSpPr>
          <p:nvPr>
            <p:ph type="sldNum" sz="quarter" idx="12"/>
          </p:nvPr>
        </p:nvSpPr>
        <p:spPr/>
        <p:txBody>
          <a:bodyPr/>
          <a:lstStyle/>
          <a:p>
            <a:fld id="{4292E4A7-B690-49DD-96EF-C4F7814DA07B}" type="slidenum">
              <a:rPr lang="en-US" smtClean="0"/>
              <a:t>3</a:t>
            </a:fld>
            <a:endParaRPr lang="en-US" dirty="0"/>
          </a:p>
        </p:txBody>
      </p:sp>
    </p:spTree>
    <p:extLst>
      <p:ext uri="{BB962C8B-B14F-4D97-AF65-F5344CB8AC3E}">
        <p14:creationId xmlns:p14="http://schemas.microsoft.com/office/powerpoint/2010/main" val="149311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B44F-DD82-64A3-786A-83A2C1C76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6A01C-BAEF-B4F6-8A05-F4F03385FF41}"/>
              </a:ext>
            </a:extLst>
          </p:cNvPr>
          <p:cNvSpPr>
            <a:spLocks noGrp="1"/>
          </p:cNvSpPr>
          <p:nvPr>
            <p:ph type="title"/>
          </p:nvPr>
        </p:nvSpPr>
        <p:spPr>
          <a:xfrm>
            <a:off x="838200" y="365125"/>
            <a:ext cx="9875293" cy="906651"/>
          </a:xfrm>
        </p:spPr>
        <p:txBody>
          <a:bodyPr>
            <a:normAutofit fontScale="90000"/>
          </a:bodyPr>
          <a:lstStyle/>
          <a:p>
            <a:r>
              <a:rPr lang="en-US" dirty="0"/>
              <a:t>What if Someone Else Maintains My Payroll Records?</a:t>
            </a:r>
          </a:p>
        </p:txBody>
      </p:sp>
      <p:sp>
        <p:nvSpPr>
          <p:cNvPr id="3" name="Content Placeholder 2">
            <a:extLst>
              <a:ext uri="{FF2B5EF4-FFF2-40B4-BE49-F238E27FC236}">
                <a16:creationId xmlns:a16="http://schemas.microsoft.com/office/drawing/2014/main" id="{EE4C7D2F-E250-1827-390C-166B8642A0DB}"/>
              </a:ext>
            </a:extLst>
          </p:cNvPr>
          <p:cNvSpPr>
            <a:spLocks noGrp="1"/>
          </p:cNvSpPr>
          <p:nvPr>
            <p:ph idx="1"/>
          </p:nvPr>
        </p:nvSpPr>
        <p:spPr>
          <a:xfrm>
            <a:off x="838200" y="1825625"/>
            <a:ext cx="4797287" cy="4351338"/>
          </a:xfrm>
        </p:spPr>
        <p:txBody>
          <a:bodyPr/>
          <a:lstStyle/>
          <a:p>
            <a:r>
              <a:rPr lang="en-US" sz="1800">
                <a:solidFill>
                  <a:schemeClr val="tx2"/>
                </a:solidFill>
              </a:rPr>
              <a:t>Contact the auditor or forward the request to the payroll company or accounting firm responsible for your record-keeping.</a:t>
            </a:r>
          </a:p>
          <a:p>
            <a:r>
              <a:rPr lang="en-US" sz="1800">
                <a:solidFill>
                  <a:schemeClr val="tx2"/>
                </a:solidFill>
              </a:rPr>
              <a:t>Make sure the contact is someone who has knowledge about the owners and officers, the exact job duties of the officers and employees, and the operations.</a:t>
            </a:r>
            <a:endParaRPr lang="en-US" sz="1800" dirty="0">
              <a:solidFill>
                <a:schemeClr val="tx2"/>
              </a:solidFill>
            </a:endParaRPr>
          </a:p>
        </p:txBody>
      </p:sp>
      <p:sp>
        <p:nvSpPr>
          <p:cNvPr id="9" name="Slide Number Placeholder 8">
            <a:extLst>
              <a:ext uri="{FF2B5EF4-FFF2-40B4-BE49-F238E27FC236}">
                <a16:creationId xmlns:a16="http://schemas.microsoft.com/office/drawing/2014/main" id="{9E63C188-FBAD-20C8-8366-5846603442FF}"/>
              </a:ext>
            </a:extLst>
          </p:cNvPr>
          <p:cNvSpPr>
            <a:spLocks noGrp="1"/>
          </p:cNvSpPr>
          <p:nvPr>
            <p:ph type="sldNum" sz="quarter" idx="12"/>
          </p:nvPr>
        </p:nvSpPr>
        <p:spPr/>
        <p:txBody>
          <a:bodyPr/>
          <a:lstStyle/>
          <a:p>
            <a:fld id="{4292E4A7-B690-49DD-96EF-C4F7814DA07B}" type="slidenum">
              <a:rPr lang="en-US" smtClean="0"/>
              <a:t>4</a:t>
            </a:fld>
            <a:endParaRPr lang="en-US" dirty="0"/>
          </a:p>
        </p:txBody>
      </p:sp>
      <p:pic>
        <p:nvPicPr>
          <p:cNvPr id="4" name="Graphic 3" descr="Onboarding">
            <a:extLst>
              <a:ext uri="{FF2B5EF4-FFF2-40B4-BE49-F238E27FC236}">
                <a16:creationId xmlns:a16="http://schemas.microsoft.com/office/drawing/2014/main" id="{38B62DAE-C1B6-06B7-F6AB-C39A65A588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0550" y="1825625"/>
            <a:ext cx="3620021" cy="3620021"/>
          </a:xfrm>
          <a:prstGeom prst="rect">
            <a:avLst/>
          </a:prstGeom>
        </p:spPr>
      </p:pic>
    </p:spTree>
    <p:extLst>
      <p:ext uri="{BB962C8B-B14F-4D97-AF65-F5344CB8AC3E}">
        <p14:creationId xmlns:p14="http://schemas.microsoft.com/office/powerpoint/2010/main" val="154579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720F0-4805-E417-1C2C-EF5032AF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C6986-B73F-CA7A-CADB-D326458AA81C}"/>
              </a:ext>
            </a:extLst>
          </p:cNvPr>
          <p:cNvSpPr>
            <a:spLocks noGrp="1"/>
          </p:cNvSpPr>
          <p:nvPr>
            <p:ph type="title"/>
          </p:nvPr>
        </p:nvSpPr>
        <p:spPr>
          <a:xfrm>
            <a:off x="838200" y="365125"/>
            <a:ext cx="9875293" cy="906651"/>
          </a:xfrm>
        </p:spPr>
        <p:txBody>
          <a:bodyPr>
            <a:normAutofit/>
          </a:bodyPr>
          <a:lstStyle/>
          <a:p>
            <a:r>
              <a:rPr lang="en-US" dirty="0"/>
              <a:t>What is the Timeline for the Audit?</a:t>
            </a:r>
          </a:p>
        </p:txBody>
      </p:sp>
      <p:sp>
        <p:nvSpPr>
          <p:cNvPr id="3" name="Content Placeholder 2">
            <a:extLst>
              <a:ext uri="{FF2B5EF4-FFF2-40B4-BE49-F238E27FC236}">
                <a16:creationId xmlns:a16="http://schemas.microsoft.com/office/drawing/2014/main" id="{1E2B237C-7346-275B-0A4E-9C3AF3D0983F}"/>
              </a:ext>
            </a:extLst>
          </p:cNvPr>
          <p:cNvSpPr>
            <a:spLocks noGrp="1"/>
          </p:cNvSpPr>
          <p:nvPr>
            <p:ph idx="1"/>
          </p:nvPr>
        </p:nvSpPr>
        <p:spPr>
          <a:xfrm>
            <a:off x="838200" y="1825625"/>
            <a:ext cx="4797287" cy="4351338"/>
          </a:xfrm>
        </p:spPr>
        <p:txBody>
          <a:bodyPr/>
          <a:lstStyle/>
          <a:p>
            <a:r>
              <a:rPr lang="en-US" sz="1800" dirty="0">
                <a:solidFill>
                  <a:schemeClr val="tx2"/>
                </a:solidFill>
              </a:rPr>
              <a:t>Audits will be completed after the expiration date of the policy period.</a:t>
            </a:r>
          </a:p>
          <a:p>
            <a:r>
              <a:rPr lang="en-US" sz="1800" dirty="0">
                <a:solidFill>
                  <a:schemeClr val="tx2"/>
                </a:solidFill>
              </a:rPr>
              <a:t>The auditor will notify you by mail/email shortly after the policy expiration date to request information for the audit.</a:t>
            </a:r>
          </a:p>
        </p:txBody>
      </p:sp>
      <p:sp>
        <p:nvSpPr>
          <p:cNvPr id="9" name="Slide Number Placeholder 8">
            <a:extLst>
              <a:ext uri="{FF2B5EF4-FFF2-40B4-BE49-F238E27FC236}">
                <a16:creationId xmlns:a16="http://schemas.microsoft.com/office/drawing/2014/main" id="{64FE418D-8AC2-9D69-68FF-6598BDD1DD61}"/>
              </a:ext>
            </a:extLst>
          </p:cNvPr>
          <p:cNvSpPr>
            <a:spLocks noGrp="1"/>
          </p:cNvSpPr>
          <p:nvPr>
            <p:ph type="sldNum" sz="quarter" idx="12"/>
          </p:nvPr>
        </p:nvSpPr>
        <p:spPr/>
        <p:txBody>
          <a:bodyPr/>
          <a:lstStyle/>
          <a:p>
            <a:fld id="{4292E4A7-B690-49DD-96EF-C4F7814DA07B}" type="slidenum">
              <a:rPr lang="en-US" smtClean="0"/>
              <a:t>5</a:t>
            </a:fld>
            <a:endParaRPr lang="en-US" dirty="0"/>
          </a:p>
        </p:txBody>
      </p:sp>
      <p:pic>
        <p:nvPicPr>
          <p:cNvPr id="6" name="Graphic 5" descr="Daily Calendar">
            <a:extLst>
              <a:ext uri="{FF2B5EF4-FFF2-40B4-BE49-F238E27FC236}">
                <a16:creationId xmlns:a16="http://schemas.microsoft.com/office/drawing/2014/main" id="{CF92D1DB-86CD-F9E5-E42B-3E5A99C4BB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3472" y="1825625"/>
            <a:ext cx="3620021" cy="3620021"/>
          </a:xfrm>
          <a:prstGeom prst="rect">
            <a:avLst/>
          </a:prstGeom>
        </p:spPr>
      </p:pic>
    </p:spTree>
    <p:extLst>
      <p:ext uri="{BB962C8B-B14F-4D97-AF65-F5344CB8AC3E}">
        <p14:creationId xmlns:p14="http://schemas.microsoft.com/office/powerpoint/2010/main" val="289040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43A4-9E0C-4EF6-26DB-853E0F20E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A6519-4A57-A0D5-A96C-FCEDB2A1D202}"/>
              </a:ext>
            </a:extLst>
          </p:cNvPr>
          <p:cNvSpPr>
            <a:spLocks noGrp="1"/>
          </p:cNvSpPr>
          <p:nvPr>
            <p:ph type="title"/>
          </p:nvPr>
        </p:nvSpPr>
        <p:spPr>
          <a:xfrm>
            <a:off x="838200" y="365125"/>
            <a:ext cx="9875293" cy="906651"/>
          </a:xfrm>
        </p:spPr>
        <p:txBody>
          <a:bodyPr>
            <a:normAutofit/>
          </a:bodyPr>
          <a:lstStyle/>
          <a:p>
            <a:r>
              <a:rPr lang="en-US" dirty="0"/>
              <a:t>Is a Premium Audit Necessary?</a:t>
            </a:r>
          </a:p>
        </p:txBody>
      </p:sp>
      <p:sp>
        <p:nvSpPr>
          <p:cNvPr id="3" name="Content Placeholder 2">
            <a:extLst>
              <a:ext uri="{FF2B5EF4-FFF2-40B4-BE49-F238E27FC236}">
                <a16:creationId xmlns:a16="http://schemas.microsoft.com/office/drawing/2014/main" id="{60F0E66D-4F57-9F1A-D5D9-C61BFCFDD113}"/>
              </a:ext>
            </a:extLst>
          </p:cNvPr>
          <p:cNvSpPr>
            <a:spLocks noGrp="1"/>
          </p:cNvSpPr>
          <p:nvPr>
            <p:ph idx="1"/>
          </p:nvPr>
        </p:nvSpPr>
        <p:spPr>
          <a:xfrm>
            <a:off x="838200" y="1825625"/>
            <a:ext cx="4797287" cy="4351338"/>
          </a:xfrm>
        </p:spPr>
        <p:txBody>
          <a:bodyPr/>
          <a:lstStyle/>
          <a:p>
            <a:r>
              <a:rPr lang="en-US" sz="1800" dirty="0">
                <a:solidFill>
                  <a:schemeClr val="tx2"/>
                </a:solidFill>
              </a:rPr>
              <a:t>An audit is conducted at the conclusion of the policy period to determine the actual payroll incurred during the policy term.</a:t>
            </a:r>
          </a:p>
          <a:p>
            <a:r>
              <a:rPr lang="en-US" sz="1800" dirty="0">
                <a:solidFill>
                  <a:schemeClr val="tx2"/>
                </a:solidFill>
              </a:rPr>
              <a:t>Adjustments will be made to the premium based on the actual information.</a:t>
            </a:r>
          </a:p>
          <a:p>
            <a:r>
              <a:rPr lang="en-US" sz="1800" dirty="0">
                <a:solidFill>
                  <a:schemeClr val="tx2"/>
                </a:solidFill>
              </a:rPr>
              <a:t>Per the terms of the workers’ compensation policy, compliance with the audit is necessary and required.</a:t>
            </a:r>
          </a:p>
        </p:txBody>
      </p:sp>
      <p:sp>
        <p:nvSpPr>
          <p:cNvPr id="9" name="Slide Number Placeholder 8">
            <a:extLst>
              <a:ext uri="{FF2B5EF4-FFF2-40B4-BE49-F238E27FC236}">
                <a16:creationId xmlns:a16="http://schemas.microsoft.com/office/drawing/2014/main" id="{7F5FCBF3-F464-71F5-220B-A19832BF8A37}"/>
              </a:ext>
            </a:extLst>
          </p:cNvPr>
          <p:cNvSpPr>
            <a:spLocks noGrp="1"/>
          </p:cNvSpPr>
          <p:nvPr>
            <p:ph type="sldNum" sz="quarter" idx="12"/>
          </p:nvPr>
        </p:nvSpPr>
        <p:spPr/>
        <p:txBody>
          <a:bodyPr/>
          <a:lstStyle/>
          <a:p>
            <a:fld id="{4292E4A7-B690-49DD-96EF-C4F7814DA07B}" type="slidenum">
              <a:rPr lang="en-US" smtClean="0"/>
              <a:t>6</a:t>
            </a:fld>
            <a:endParaRPr lang="en-US" dirty="0"/>
          </a:p>
        </p:txBody>
      </p:sp>
      <p:pic>
        <p:nvPicPr>
          <p:cNvPr id="5" name="Graphic 6" descr="Questions outline">
            <a:extLst>
              <a:ext uri="{FF2B5EF4-FFF2-40B4-BE49-F238E27FC236}">
                <a16:creationId xmlns:a16="http://schemas.microsoft.com/office/drawing/2014/main" id="{A66DE15E-B3CF-EEDA-4698-F25F68F849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19761" y="1726938"/>
            <a:ext cx="3620021" cy="3620021"/>
          </a:xfrm>
          <a:prstGeom prst="rect">
            <a:avLst/>
          </a:prstGeom>
        </p:spPr>
      </p:pic>
    </p:spTree>
    <p:extLst>
      <p:ext uri="{BB962C8B-B14F-4D97-AF65-F5344CB8AC3E}">
        <p14:creationId xmlns:p14="http://schemas.microsoft.com/office/powerpoint/2010/main" val="336196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B41E6-E5A8-36A2-62DA-62EAE60C9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FD46A-85B3-B998-EA5A-B4488C78A496}"/>
              </a:ext>
            </a:extLst>
          </p:cNvPr>
          <p:cNvSpPr>
            <a:spLocks noGrp="1"/>
          </p:cNvSpPr>
          <p:nvPr>
            <p:ph type="title"/>
          </p:nvPr>
        </p:nvSpPr>
        <p:spPr>
          <a:xfrm>
            <a:off x="838200" y="365125"/>
            <a:ext cx="9875293" cy="906651"/>
          </a:xfrm>
        </p:spPr>
        <p:txBody>
          <a:bodyPr>
            <a:normAutofit fontScale="90000"/>
          </a:bodyPr>
          <a:lstStyle/>
          <a:p>
            <a:r>
              <a:rPr lang="en-US" dirty="0"/>
              <a:t>What is the Benefit of Providing Good Records?</a:t>
            </a:r>
          </a:p>
        </p:txBody>
      </p:sp>
      <p:sp>
        <p:nvSpPr>
          <p:cNvPr id="3" name="Content Placeholder 2">
            <a:extLst>
              <a:ext uri="{FF2B5EF4-FFF2-40B4-BE49-F238E27FC236}">
                <a16:creationId xmlns:a16="http://schemas.microsoft.com/office/drawing/2014/main" id="{FEF892F4-E019-240B-0C52-481079FA6383}"/>
              </a:ext>
            </a:extLst>
          </p:cNvPr>
          <p:cNvSpPr>
            <a:spLocks noGrp="1"/>
          </p:cNvSpPr>
          <p:nvPr>
            <p:ph idx="1"/>
          </p:nvPr>
        </p:nvSpPr>
        <p:spPr>
          <a:xfrm>
            <a:off x="838200" y="1825625"/>
            <a:ext cx="10515600" cy="4351338"/>
          </a:xfrm>
        </p:spPr>
        <p:txBody>
          <a:bodyPr/>
          <a:lstStyle/>
          <a:p>
            <a:r>
              <a:rPr lang="en-US" sz="1800" dirty="0">
                <a:solidFill>
                  <a:schemeClr val="tx2"/>
                </a:solidFill>
              </a:rPr>
              <a:t>Well-maintained payroll documents ensure that the auditor can readily break out overtime pay and discount it back to straight time, as allowed in most, but not all, states’ workers’ compensation rules.</a:t>
            </a:r>
          </a:p>
          <a:p>
            <a:r>
              <a:rPr lang="en-US" sz="1800" dirty="0">
                <a:solidFill>
                  <a:schemeClr val="tx2"/>
                </a:solidFill>
              </a:rPr>
              <a:t>In addition, well-kept records allow your operation to receive the correct classification and rating, while ensuring that you receive any adjustment to which you are entitled.</a:t>
            </a:r>
          </a:p>
        </p:txBody>
      </p:sp>
      <p:sp>
        <p:nvSpPr>
          <p:cNvPr id="9" name="Slide Number Placeholder 8">
            <a:extLst>
              <a:ext uri="{FF2B5EF4-FFF2-40B4-BE49-F238E27FC236}">
                <a16:creationId xmlns:a16="http://schemas.microsoft.com/office/drawing/2014/main" id="{1F3B2902-6ED9-70F4-3B4B-E6781E187E45}"/>
              </a:ext>
            </a:extLst>
          </p:cNvPr>
          <p:cNvSpPr>
            <a:spLocks noGrp="1"/>
          </p:cNvSpPr>
          <p:nvPr>
            <p:ph type="sldNum" sz="quarter" idx="12"/>
          </p:nvPr>
        </p:nvSpPr>
        <p:spPr/>
        <p:txBody>
          <a:bodyPr/>
          <a:lstStyle/>
          <a:p>
            <a:fld id="{4292E4A7-B690-49DD-96EF-C4F7814DA07B}" type="slidenum">
              <a:rPr lang="en-US" smtClean="0"/>
              <a:t>7</a:t>
            </a:fld>
            <a:endParaRPr lang="en-US" dirty="0"/>
          </a:p>
        </p:txBody>
      </p:sp>
    </p:spTree>
    <p:extLst>
      <p:ext uri="{BB962C8B-B14F-4D97-AF65-F5344CB8AC3E}">
        <p14:creationId xmlns:p14="http://schemas.microsoft.com/office/powerpoint/2010/main" val="42376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0BDE2-FD55-5ED4-8E61-505D5564D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F67BA-B952-CAA5-DFFD-972BDA27F2D8}"/>
              </a:ext>
            </a:extLst>
          </p:cNvPr>
          <p:cNvSpPr>
            <a:spLocks noGrp="1"/>
          </p:cNvSpPr>
          <p:nvPr>
            <p:ph type="title"/>
          </p:nvPr>
        </p:nvSpPr>
        <p:spPr>
          <a:xfrm>
            <a:off x="838200" y="365125"/>
            <a:ext cx="9875293" cy="906651"/>
          </a:xfrm>
        </p:spPr>
        <p:txBody>
          <a:bodyPr/>
          <a:lstStyle/>
          <a:p>
            <a:r>
              <a:rPr lang="en-US" dirty="0"/>
              <a:t>Payroll Inclusions</a:t>
            </a:r>
          </a:p>
        </p:txBody>
      </p:sp>
      <p:sp>
        <p:nvSpPr>
          <p:cNvPr id="3" name="Content Placeholder 2">
            <a:extLst>
              <a:ext uri="{FF2B5EF4-FFF2-40B4-BE49-F238E27FC236}">
                <a16:creationId xmlns:a16="http://schemas.microsoft.com/office/drawing/2014/main" id="{326BF251-ED1E-D22E-F397-1041B2EB438F}"/>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sz="2900" dirty="0">
                <a:solidFill>
                  <a:schemeClr val="tx2"/>
                </a:solidFill>
              </a:rPr>
              <a:t>The following are </a:t>
            </a:r>
            <a:r>
              <a:rPr lang="en-US" sz="2900" b="1" u="sng" dirty="0">
                <a:solidFill>
                  <a:schemeClr val="tx2"/>
                </a:solidFill>
              </a:rPr>
              <a:t>common</a:t>
            </a:r>
            <a:r>
              <a:rPr lang="en-US" sz="2900" dirty="0">
                <a:solidFill>
                  <a:schemeClr val="tx2"/>
                </a:solidFill>
              </a:rPr>
              <a:t> inclusions in payroll for workers’ compensation insurance</a:t>
            </a:r>
          </a:p>
          <a:p>
            <a:pPr marL="0" indent="0" algn="ctr">
              <a:buNone/>
            </a:pPr>
            <a:endParaRPr lang="en-US" sz="2900" dirty="0">
              <a:solidFill>
                <a:schemeClr val="tx2"/>
              </a:solidFill>
            </a:endParaRPr>
          </a:p>
          <a:p>
            <a:r>
              <a:rPr lang="en-US" sz="2300" dirty="0">
                <a:solidFill>
                  <a:schemeClr val="tx2"/>
                </a:solidFill>
              </a:rPr>
              <a:t>Employee wages and salaries</a:t>
            </a:r>
          </a:p>
          <a:p>
            <a:pPr lvl="1"/>
            <a:r>
              <a:rPr lang="en-US" sz="2300" dirty="0">
                <a:solidFill>
                  <a:schemeClr val="tx2"/>
                </a:solidFill>
              </a:rPr>
              <a:t>Including pay for holidays, vacation, or sickness</a:t>
            </a:r>
          </a:p>
          <a:p>
            <a:r>
              <a:rPr lang="en-US" sz="2300" dirty="0">
                <a:solidFill>
                  <a:schemeClr val="tx2"/>
                </a:solidFill>
              </a:rPr>
              <a:t>Executive officers’ wages</a:t>
            </a:r>
          </a:p>
          <a:p>
            <a:pPr lvl="1"/>
            <a:r>
              <a:rPr lang="en-US" sz="2300" dirty="0">
                <a:solidFill>
                  <a:schemeClr val="tx2"/>
                </a:solidFill>
              </a:rPr>
              <a:t>Minimum/Maximum rules apply</a:t>
            </a:r>
          </a:p>
          <a:p>
            <a:r>
              <a:rPr lang="en-US" sz="2300" dirty="0">
                <a:solidFill>
                  <a:schemeClr val="tx2"/>
                </a:solidFill>
              </a:rPr>
              <a:t>Commissions and bonuses</a:t>
            </a:r>
          </a:p>
          <a:p>
            <a:r>
              <a:rPr lang="en-US" sz="2300" dirty="0">
                <a:solidFill>
                  <a:schemeClr val="tx2"/>
                </a:solidFill>
              </a:rPr>
              <a:t>Extra pay for overtime (state specific rules apply)</a:t>
            </a:r>
          </a:p>
          <a:p>
            <a:r>
              <a:rPr lang="en-US" sz="2300" dirty="0">
                <a:solidFill>
                  <a:schemeClr val="tx2"/>
                </a:solidFill>
              </a:rPr>
              <a:t>Wages paid for time not worked, idle time and strike periods</a:t>
            </a:r>
          </a:p>
          <a:p>
            <a:r>
              <a:rPr lang="en-US" sz="2300" dirty="0">
                <a:solidFill>
                  <a:schemeClr val="tx2"/>
                </a:solidFill>
              </a:rPr>
              <a:t>Contributions to IRS-qualified salary reduction plans</a:t>
            </a:r>
          </a:p>
          <a:p>
            <a:r>
              <a:rPr lang="en-US" sz="2300" dirty="0">
                <a:solidFill>
                  <a:schemeClr val="tx2"/>
                </a:solidFill>
              </a:rPr>
              <a:t>Cash value of housing, lodging and meals, if furnished to employee as part of wages</a:t>
            </a:r>
          </a:p>
          <a:p>
            <a:pPr lvl="1"/>
            <a:endParaRPr lang="en-US" sz="1300" dirty="0">
              <a:solidFill>
                <a:schemeClr val="tx2"/>
              </a:solidFill>
            </a:endParaRPr>
          </a:p>
          <a:p>
            <a:pPr lvl="1"/>
            <a:endParaRPr lang="en-US" sz="1300" dirty="0">
              <a:solidFill>
                <a:schemeClr val="tx2"/>
              </a:solidFill>
            </a:endParaRPr>
          </a:p>
          <a:p>
            <a:pPr lvl="1"/>
            <a:endParaRPr lang="en-US" sz="1300" dirty="0">
              <a:solidFill>
                <a:schemeClr val="tx2"/>
              </a:solidFill>
            </a:endParaRPr>
          </a:p>
          <a:p>
            <a:pPr lvl="1"/>
            <a:endParaRPr lang="en-US" sz="1300" dirty="0">
              <a:solidFill>
                <a:schemeClr val="tx2"/>
              </a:solidFill>
            </a:endParaRPr>
          </a:p>
        </p:txBody>
      </p:sp>
      <p:sp>
        <p:nvSpPr>
          <p:cNvPr id="9" name="Slide Number Placeholder 8">
            <a:extLst>
              <a:ext uri="{FF2B5EF4-FFF2-40B4-BE49-F238E27FC236}">
                <a16:creationId xmlns:a16="http://schemas.microsoft.com/office/drawing/2014/main" id="{58E259B5-6F6E-3356-0784-2687122C4A78}"/>
              </a:ext>
            </a:extLst>
          </p:cNvPr>
          <p:cNvSpPr>
            <a:spLocks noGrp="1"/>
          </p:cNvSpPr>
          <p:nvPr>
            <p:ph type="sldNum" sz="quarter" idx="12"/>
          </p:nvPr>
        </p:nvSpPr>
        <p:spPr/>
        <p:txBody>
          <a:bodyPr/>
          <a:lstStyle/>
          <a:p>
            <a:fld id="{4292E4A7-B690-49DD-96EF-C4F7814DA07B}" type="slidenum">
              <a:rPr lang="en-US" smtClean="0"/>
              <a:t>8</a:t>
            </a:fld>
            <a:endParaRPr lang="en-US" dirty="0"/>
          </a:p>
        </p:txBody>
      </p:sp>
    </p:spTree>
    <p:extLst>
      <p:ext uri="{BB962C8B-B14F-4D97-AF65-F5344CB8AC3E}">
        <p14:creationId xmlns:p14="http://schemas.microsoft.com/office/powerpoint/2010/main" val="338970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84CCD-0208-B4F3-9319-A848E296F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3A62B-6D90-6F1C-95F9-A7164F7CFB06}"/>
              </a:ext>
            </a:extLst>
          </p:cNvPr>
          <p:cNvSpPr>
            <a:spLocks noGrp="1"/>
          </p:cNvSpPr>
          <p:nvPr>
            <p:ph type="title"/>
          </p:nvPr>
        </p:nvSpPr>
        <p:spPr>
          <a:xfrm>
            <a:off x="838200" y="365125"/>
            <a:ext cx="9875293" cy="906651"/>
          </a:xfrm>
        </p:spPr>
        <p:txBody>
          <a:bodyPr/>
          <a:lstStyle/>
          <a:p>
            <a:r>
              <a:rPr lang="en-US" dirty="0"/>
              <a:t>What Records will be Reviewed?</a:t>
            </a:r>
          </a:p>
        </p:txBody>
      </p:sp>
      <p:sp>
        <p:nvSpPr>
          <p:cNvPr id="3" name="Content Placeholder 2">
            <a:extLst>
              <a:ext uri="{FF2B5EF4-FFF2-40B4-BE49-F238E27FC236}">
                <a16:creationId xmlns:a16="http://schemas.microsoft.com/office/drawing/2014/main" id="{022139FE-7197-8515-D7C5-FB8CE49A905B}"/>
              </a:ext>
            </a:extLst>
          </p:cNvPr>
          <p:cNvSpPr>
            <a:spLocks noGrp="1"/>
          </p:cNvSpPr>
          <p:nvPr>
            <p:ph idx="1"/>
          </p:nvPr>
        </p:nvSpPr>
        <p:spPr>
          <a:xfrm>
            <a:off x="838200" y="1825625"/>
            <a:ext cx="10515600" cy="4351338"/>
          </a:xfrm>
        </p:spPr>
        <p:txBody>
          <a:bodyPr>
            <a:noAutofit/>
          </a:bodyPr>
          <a:lstStyle/>
          <a:p>
            <a:pPr marL="0" indent="0" rtl="0" fontAlgn="ctr">
              <a:spcBef>
                <a:spcPts val="0"/>
              </a:spcBef>
              <a:spcAft>
                <a:spcPts val="600"/>
              </a:spcAft>
              <a:buNone/>
            </a:pPr>
            <a:r>
              <a:rPr lang="en-US" sz="2100" b="0" i="0" dirty="0">
                <a:solidFill>
                  <a:schemeClr val="tx2"/>
                </a:solidFill>
                <a:effectLst/>
                <a:latin typeface="Calibri" panose="020F0502020204030204" pitchFamily="34" charset="0"/>
              </a:rPr>
              <a:t>Payroll Summary Report for the audit period </a:t>
            </a:r>
            <a:r>
              <a:rPr lang="en-US" sz="2100" dirty="0">
                <a:solidFill>
                  <a:schemeClr val="tx2"/>
                </a:solidFill>
                <a:effectLst/>
                <a:latin typeface="Calibri" panose="020F0502020204030204" pitchFamily="34" charset="0"/>
              </a:rPr>
              <a:t> to include: </a:t>
            </a:r>
          </a:p>
          <a:p>
            <a:pPr lvl="1" fontAlgn="ctr">
              <a:spcBef>
                <a:spcPts val="0"/>
              </a:spcBef>
              <a:spcAft>
                <a:spcPts val="600"/>
              </a:spcAft>
            </a:pPr>
            <a:r>
              <a:rPr lang="en-US" sz="2100" dirty="0">
                <a:solidFill>
                  <a:schemeClr val="tx2"/>
                </a:solidFill>
                <a:effectLst/>
                <a:latin typeface="Calibri" panose="020F0502020204030204" pitchFamily="34" charset="0"/>
              </a:rPr>
              <a:t>Employee Name</a:t>
            </a:r>
          </a:p>
          <a:p>
            <a:pPr lvl="1" fontAlgn="ctr">
              <a:spcBef>
                <a:spcPts val="0"/>
              </a:spcBef>
              <a:spcAft>
                <a:spcPts val="600"/>
              </a:spcAft>
            </a:pPr>
            <a:r>
              <a:rPr lang="en-US" sz="2100" dirty="0">
                <a:solidFill>
                  <a:schemeClr val="tx2"/>
                </a:solidFill>
                <a:effectLst/>
                <a:latin typeface="Calibri" panose="020F0502020204030204" pitchFamily="34" charset="0"/>
              </a:rPr>
              <a:t>Job Duties </a:t>
            </a:r>
          </a:p>
          <a:p>
            <a:pPr lvl="1" fontAlgn="ctr">
              <a:spcBef>
                <a:spcPts val="0"/>
              </a:spcBef>
              <a:spcAft>
                <a:spcPts val="600"/>
              </a:spcAft>
            </a:pPr>
            <a:r>
              <a:rPr lang="en-US" sz="2100" dirty="0">
                <a:solidFill>
                  <a:schemeClr val="tx2"/>
                </a:solidFill>
                <a:effectLst/>
                <a:latin typeface="Calibri" panose="020F0502020204030204" pitchFamily="34" charset="0"/>
              </a:rPr>
              <a:t>Gross payroll</a:t>
            </a:r>
          </a:p>
          <a:p>
            <a:pPr lvl="1" fontAlgn="ctr">
              <a:spcBef>
                <a:spcPts val="0"/>
              </a:spcBef>
              <a:spcAft>
                <a:spcPts val="600"/>
              </a:spcAft>
            </a:pPr>
            <a:r>
              <a:rPr lang="en-US" sz="2100" dirty="0">
                <a:solidFill>
                  <a:schemeClr val="tx2"/>
                </a:solidFill>
                <a:effectLst/>
                <a:latin typeface="Calibri" panose="020F0502020204030204" pitchFamily="34" charset="0"/>
              </a:rPr>
              <a:t>Overtime/Double Overtime</a:t>
            </a:r>
          </a:p>
          <a:p>
            <a:pPr lvl="1" fontAlgn="ctr">
              <a:spcBef>
                <a:spcPts val="0"/>
              </a:spcBef>
              <a:spcAft>
                <a:spcPts val="600"/>
              </a:spcAft>
            </a:pPr>
            <a:r>
              <a:rPr lang="en-US" sz="2100" dirty="0">
                <a:solidFill>
                  <a:schemeClr val="tx2"/>
                </a:solidFill>
                <a:effectLst/>
                <a:latin typeface="Calibri" panose="020F0502020204030204" pitchFamily="34" charset="0"/>
              </a:rPr>
              <a:t>State Worked In</a:t>
            </a:r>
          </a:p>
          <a:p>
            <a:pPr lvl="1" fontAlgn="ctr">
              <a:spcBef>
                <a:spcPts val="0"/>
              </a:spcBef>
              <a:spcAft>
                <a:spcPts val="600"/>
              </a:spcAft>
            </a:pPr>
            <a:r>
              <a:rPr lang="en-US" sz="2100" dirty="0">
                <a:solidFill>
                  <a:schemeClr val="tx2"/>
                </a:solidFill>
                <a:effectLst/>
                <a:latin typeface="Calibri" panose="020F0502020204030204" pitchFamily="34" charset="0"/>
              </a:rPr>
              <a:t>Severance</a:t>
            </a:r>
          </a:p>
          <a:p>
            <a:pPr lvl="1" fontAlgn="ctr">
              <a:spcBef>
                <a:spcPts val="0"/>
              </a:spcBef>
              <a:spcAft>
                <a:spcPts val="600"/>
              </a:spcAft>
            </a:pPr>
            <a:r>
              <a:rPr lang="en-US" sz="2100" dirty="0">
                <a:solidFill>
                  <a:schemeClr val="tx2"/>
                </a:solidFill>
                <a:effectLst/>
                <a:latin typeface="Calibri" panose="020F0502020204030204" pitchFamily="34" charset="0"/>
              </a:rPr>
              <a:t>Tips (If applicable)</a:t>
            </a:r>
          </a:p>
          <a:p>
            <a:pPr lvl="1" fontAlgn="ctr">
              <a:spcBef>
                <a:spcPts val="0"/>
              </a:spcBef>
              <a:spcAft>
                <a:spcPts val="600"/>
              </a:spcAft>
            </a:pPr>
            <a:r>
              <a:rPr lang="en-US" sz="2100" dirty="0">
                <a:solidFill>
                  <a:schemeClr val="tx2"/>
                </a:solidFill>
                <a:effectLst/>
                <a:latin typeface="Calibri" panose="020F0502020204030204" pitchFamily="34" charset="0"/>
              </a:rPr>
              <a:t>Officer title, wages, and duties (for each individual officer) should be provided separately from other employees. </a:t>
            </a:r>
          </a:p>
          <a:p>
            <a:pPr lvl="1" fontAlgn="ctr">
              <a:spcBef>
                <a:spcPts val="0"/>
              </a:spcBef>
              <a:spcAft>
                <a:spcPts val="600"/>
              </a:spcAft>
            </a:pPr>
            <a:r>
              <a:rPr lang="en-US" sz="2100" dirty="0">
                <a:solidFill>
                  <a:schemeClr val="tx2"/>
                </a:solidFill>
                <a:effectLst/>
                <a:latin typeface="Calibri" panose="020F0502020204030204" pitchFamily="34" charset="0"/>
              </a:rPr>
              <a:t>Pre-tax deductions for the audit period, this typically includes health, medical, and dental insurance</a:t>
            </a:r>
          </a:p>
          <a:p>
            <a:pPr lvl="1" fontAlgn="ctr">
              <a:spcBef>
                <a:spcPts val="0"/>
              </a:spcBef>
              <a:spcAft>
                <a:spcPts val="600"/>
              </a:spcAft>
            </a:pPr>
            <a:r>
              <a:rPr lang="en-US" sz="2100" dirty="0">
                <a:solidFill>
                  <a:schemeClr val="tx2"/>
                </a:solidFill>
                <a:effectLst/>
                <a:latin typeface="Calibri" panose="020F0502020204030204" pitchFamily="34" charset="0"/>
              </a:rPr>
              <a:t>One page payroll summary for off quarter payroll</a:t>
            </a:r>
          </a:p>
        </p:txBody>
      </p:sp>
      <p:sp>
        <p:nvSpPr>
          <p:cNvPr id="9" name="Slide Number Placeholder 8">
            <a:extLst>
              <a:ext uri="{FF2B5EF4-FFF2-40B4-BE49-F238E27FC236}">
                <a16:creationId xmlns:a16="http://schemas.microsoft.com/office/drawing/2014/main" id="{388A752B-A84E-E120-4E82-66C6E5C0EB78}"/>
              </a:ext>
            </a:extLst>
          </p:cNvPr>
          <p:cNvSpPr>
            <a:spLocks noGrp="1"/>
          </p:cNvSpPr>
          <p:nvPr>
            <p:ph type="sldNum" sz="quarter" idx="12"/>
          </p:nvPr>
        </p:nvSpPr>
        <p:spPr/>
        <p:txBody>
          <a:bodyPr/>
          <a:lstStyle/>
          <a:p>
            <a:fld id="{4292E4A7-B690-49DD-96EF-C4F7814DA07B}" type="slidenum">
              <a:rPr lang="en-US" smtClean="0"/>
              <a:t>9</a:t>
            </a:fld>
            <a:endParaRPr lang="en-US" dirty="0"/>
          </a:p>
        </p:txBody>
      </p:sp>
    </p:spTree>
    <p:extLst>
      <p:ext uri="{BB962C8B-B14F-4D97-AF65-F5344CB8AC3E}">
        <p14:creationId xmlns:p14="http://schemas.microsoft.com/office/powerpoint/2010/main" val="61102231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222A3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2be424908524be0896ae5a2fafbadd5 xmlns="d1ae9126-fc10-4c73-b58b-0904f1816f4d">
      <Terms xmlns="http://schemas.microsoft.com/office/infopath/2007/PartnerControls"/>
    </l2be424908524be0896ae5a2fafbadd5>
    <d36715627c0d4ca1a85fbf63fe7a15f2 xmlns="d1ae9126-fc10-4c73-b58b-0904f1816f4d">
      <Terms xmlns="http://schemas.microsoft.com/office/infopath/2007/PartnerControls"/>
    </d36715627c0d4ca1a85fbf63fe7a15f2>
    <i21187d7646d47b7ad66572916be53ac xmlns="d1ae9126-fc10-4c73-b58b-0904f1816f4d">
      <Terms xmlns="http://schemas.microsoft.com/office/infopath/2007/PartnerControls"/>
    </i21187d7646d47b7ad66572916be53ac>
    <TaxCatchAll xmlns="d1ae9126-fc10-4c73-b58b-0904f1816f4d" xsi:nil="true"/>
    <e5572971c4df4246840d90052472e991 xmlns="d1ae9126-fc10-4c73-b58b-0904f1816f4d">
      <Terms xmlns="http://schemas.microsoft.com/office/infopath/2007/PartnerControls"/>
    </e5572971c4df4246840d90052472e991>
    <h01462c0a5034d0ab34c0808dce30089 xmlns="d1ae9126-fc10-4c73-b58b-0904f1816f4d">
      <Terms xmlns="http://schemas.microsoft.com/office/infopath/2007/PartnerControls"/>
    </h01462c0a5034d0ab34c0808dce30089>
    <b467c871072e45098e82597571ebc54f xmlns="d1ae9126-fc10-4c73-b58b-0904f1816f4d">
      <Terms xmlns="http://schemas.microsoft.com/office/infopath/2007/PartnerControls"/>
    </b467c871072e45098e82597571ebc54f>
    <Sort_x0020_Order xmlns="10d4e037-dff6-4f0a-bcb1-600c9cea2896" xsi:nil="true"/>
    <df920054af724b6b801940e708042ddc xmlns="d1ae9126-fc10-4c73-b58b-0904f1816f4d">
      <Terms xmlns="http://schemas.microsoft.com/office/infopath/2007/PartnerControls"/>
    </df920054af724b6b801940e708042ddc>
    <q9iu xmlns="10d4e037-dff6-4f0a-bcb1-600c9cea2896" xsi:nil="true"/>
    <f653edeef3314f9e876bd0af95a519e0 xmlns="d1ae9126-fc10-4c73-b58b-0904f1816f4d">
      <Terms xmlns="http://schemas.microsoft.com/office/infopath/2007/PartnerControls"/>
    </f653edeef3314f9e876bd0af95a519e0>
    <Owner xmlns="d1ae9126-fc10-4c73-b58b-0904f1816f4d">
      <UserInfo>
        <DisplayName/>
        <AccountId xsi:nil="true"/>
        <AccountType/>
      </UserInfo>
    </Owner>
    <lcf76f155ced4ddcb4097134ff3c332f xmlns="10d4e037-dff6-4f0a-bcb1-600c9cea289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F Document" ma:contentTypeID="0x0101004EFDF69812B30C448F08809A18E1FD8300B59868F1B0ACAB4FA58115F6297F8117" ma:contentTypeVersion="44" ma:contentTypeDescription="AF Document" ma:contentTypeScope="" ma:versionID="bf072d5b90f2c3952bea3dbb84ea3838">
  <xsd:schema xmlns:xsd="http://www.w3.org/2001/XMLSchema" xmlns:xs="http://www.w3.org/2001/XMLSchema" xmlns:p="http://schemas.microsoft.com/office/2006/metadata/properties" xmlns:ns2="d1ae9126-fc10-4c73-b58b-0904f1816f4d" xmlns:ns3="10d4e037-dff6-4f0a-bcb1-600c9cea2896" targetNamespace="http://schemas.microsoft.com/office/2006/metadata/properties" ma:root="true" ma:fieldsID="9c4c681a8b1d9e3c855761ce01ba24d9" ns2:_="" ns3:_="">
    <xsd:import namespace="d1ae9126-fc10-4c73-b58b-0904f1816f4d"/>
    <xsd:import namespace="10d4e037-dff6-4f0a-bcb1-600c9cea2896"/>
    <xsd:element name="properties">
      <xsd:complexType>
        <xsd:sequence>
          <xsd:element name="documentManagement">
            <xsd:complexType>
              <xsd:all>
                <xsd:element ref="ns2:TaxCatchAll" minOccurs="0"/>
                <xsd:element ref="ns2:Owner" minOccurs="0"/>
                <xsd:element ref="ns3:MediaServiceFastMetadata" minOccurs="0"/>
                <xsd:element ref="ns3:MediaServiceDateTaken" minOccurs="0"/>
                <xsd:element ref="ns3:q9iu" minOccurs="0"/>
                <xsd:element ref="ns3:MediaServiceOCR" minOccurs="0"/>
                <xsd:element ref="ns3:MediaServiceEventHashCode" minOccurs="0"/>
                <xsd:element ref="ns3:MediaServiceGenerationTime" minOccurs="0"/>
                <xsd:element ref="ns3:Sort_x0020_Order" minOccurs="0"/>
                <xsd:element ref="ns3:MediaServiceMetadata" minOccurs="0"/>
                <xsd:element ref="ns3:MediaServiceObjectDetectorVersions" minOccurs="0"/>
                <xsd:element ref="ns3:MediaServiceSearchProperties" minOccurs="0"/>
                <xsd:element ref="ns2:TaxCatchAllLabel" minOccurs="0"/>
                <xsd:element ref="ns2:df920054af724b6b801940e708042ddc" minOccurs="0"/>
                <xsd:element ref="ns2:l2be424908524be0896ae5a2fafbadd5" minOccurs="0"/>
                <xsd:element ref="ns2:e5572971c4df4246840d90052472e991" minOccurs="0"/>
                <xsd:element ref="ns2:b467c871072e45098e82597571ebc54f" minOccurs="0"/>
                <xsd:element ref="ns2:d36715627c0d4ca1a85fbf63fe7a15f2" minOccurs="0"/>
                <xsd:element ref="ns2:f653edeef3314f9e876bd0af95a519e0" minOccurs="0"/>
                <xsd:element ref="ns2:h01462c0a5034d0ab34c0808dce30089" minOccurs="0"/>
                <xsd:element ref="ns2:i21187d7646d47b7ad66572916be53ac"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e9126-fc10-4c73-b58b-0904f1816f4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379d99fa-c637-424e-a41a-c7d1090429f2}" ma:internalName="TaxCatchAll" ma:readOnly="false" ma:showField="CatchAllData" ma:web="d1ae9126-fc10-4c73-b58b-0904f1816f4d">
      <xsd:complexType>
        <xsd:complexContent>
          <xsd:extension base="dms:MultiChoiceLookup">
            <xsd:sequence>
              <xsd:element name="Value" type="dms:Lookup" maxOccurs="unbounded" minOccurs="0" nillable="true"/>
            </xsd:sequence>
          </xsd:extension>
        </xsd:complexContent>
      </xsd:complexType>
    </xsd:element>
    <xsd:element name="Owner" ma:index="15" nillable="true" ma:displayName="Owner" ma:list="{ea6d2c9d-2e74-4ecd-8fcb-a83ccacc1609}" ma:SharePointGroup="0" ma:internalName="Owner" ma:readOnly="false" ma:showField="ImnName" ma:web="52bafd0c-2932-42a6-9aa5-36aa1d20f63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Label" ma:index="29" nillable="true" ma:displayName="Taxonomy Catch All Column1" ma:hidden="true" ma:list="{379d99fa-c637-424e-a41a-c7d1090429f2}" ma:internalName="TaxCatchAllLabel" ma:readOnly="true" ma:showField="CatchAllDataLabel" ma:web="d1ae9126-fc10-4c73-b58b-0904f1816f4d">
      <xsd:complexType>
        <xsd:complexContent>
          <xsd:extension base="dms:MultiChoiceLookup">
            <xsd:sequence>
              <xsd:element name="Value" type="dms:Lookup" maxOccurs="unbounded" minOccurs="0" nillable="true"/>
            </xsd:sequence>
          </xsd:extension>
        </xsd:complexContent>
      </xsd:complexType>
    </xsd:element>
    <xsd:element name="df920054af724b6b801940e708042ddc" ma:index="30" nillable="true" ma:taxonomy="true" ma:internalName="df920054af724b6b801940e708042ddc" ma:taxonomyFieldName="AFBrand" ma:displayName="Brand" ma:readOnly="false" ma:fieldId="{df920054-af72-4b6b-8019-40e708042ddc}" ma:taxonomyMulti="true" ma:sspId="acbc17ff-fe95-43ee-99e7-03733b81acde" ma:termSetId="14664bb3-b598-4762-9d05-d5b859d6e09b" ma:anchorId="f1123b6a-c946-4dd8-9fe4-a4ee1819ca3a" ma:open="false" ma:isKeyword="false">
      <xsd:complexType>
        <xsd:sequence>
          <xsd:element ref="pc:Terms" minOccurs="0" maxOccurs="1"/>
        </xsd:sequence>
      </xsd:complexType>
    </xsd:element>
    <xsd:element name="l2be424908524be0896ae5a2fafbadd5" ma:index="31" nillable="true" ma:taxonomy="true" ma:internalName="l2be424908524be0896ae5a2fafbadd5" ma:taxonomyFieldName="Topic" ma:displayName="Topic" ma:readOnly="false" ma:fieldId="{52be4249-0852-4be0-896a-e5a2fafbadd5}" ma:taxonomyMulti="true" ma:sspId="acbc17ff-fe95-43ee-99e7-03733b81acde" ma:termSetId="8ca3fd85-7b5c-42e6-a6be-bfca5e182723" ma:anchorId="00000000-0000-0000-0000-000000000000" ma:open="false" ma:isKeyword="false">
      <xsd:complexType>
        <xsd:sequence>
          <xsd:element ref="pc:Terms" minOccurs="0" maxOccurs="1"/>
        </xsd:sequence>
      </xsd:complexType>
    </xsd:element>
    <xsd:element name="e5572971c4df4246840d90052472e991" ma:index="32" nillable="true" ma:taxonomy="true" ma:internalName="e5572971c4df4246840d90052472e991" ma:taxonomyFieldName="AFLocation" ma:displayName="Location" ma:readOnly="false" ma:fieldId="{e5572971-c4df-4246-840d-90052472e991}" ma:taxonomyMulti="true" ma:sspId="acbc17ff-fe95-43ee-99e7-03733b81acde" ma:termSetId="14664bb3-b598-4762-9d05-d5b859d6e09b" ma:anchorId="e383f44a-3f99-4f0e-a21d-4cf28fc1ffa0" ma:open="false" ma:isKeyword="false">
      <xsd:complexType>
        <xsd:sequence>
          <xsd:element ref="pc:Terms" minOccurs="0" maxOccurs="1"/>
        </xsd:sequence>
      </xsd:complexType>
    </xsd:element>
    <xsd:element name="b467c871072e45098e82597571ebc54f" ma:index="33" nillable="true" ma:taxonomy="true" ma:internalName="b467c871072e45098e82597571ebc54f" ma:taxonomyFieldName="TeamType" ma:displayName="Team Type" ma:readOnly="false" ma:fieldId="{b467c871-072e-4509-8e82-597571ebc54f}" ma:taxonomyMulti="true" ma:sspId="acbc17ff-fe95-43ee-99e7-03733b81acde" ma:termSetId="14664bb3-b598-4762-9d05-d5b859d6e09b" ma:anchorId="00000000-0000-0000-0000-000000000000" ma:open="false" ma:isKeyword="false">
      <xsd:complexType>
        <xsd:sequence>
          <xsd:element ref="pc:Terms" minOccurs="0" maxOccurs="1"/>
        </xsd:sequence>
      </xsd:complexType>
    </xsd:element>
    <xsd:element name="d36715627c0d4ca1a85fbf63fe7a15f2" ma:index="34" nillable="true" ma:taxonomy="true" ma:internalName="d36715627c0d4ca1a85fbf63fe7a15f2" ma:taxonomyFieldName="AFDepartment" ma:displayName="Department" ma:readOnly="false" ma:fieldId="{d3671562-7c0d-4ca1-a85f-bf63fe7a15f2}" ma:taxonomyMulti="true" ma:sspId="acbc17ff-fe95-43ee-99e7-03733b81acde" ma:termSetId="14664bb3-b598-4762-9d05-d5b859d6e09b" ma:anchorId="6a1209f5-744e-46f1-91c9-d462f8e15f00" ma:open="false" ma:isKeyword="false">
      <xsd:complexType>
        <xsd:sequence>
          <xsd:element ref="pc:Terms" minOccurs="0" maxOccurs="1"/>
        </xsd:sequence>
      </xsd:complexType>
    </xsd:element>
    <xsd:element name="f653edeef3314f9e876bd0af95a519e0" ma:index="35" nillable="true" ma:taxonomy="true" ma:internalName="f653edeef3314f9e876bd0af95a519e0" ma:taxonomyFieldName="ResourceType" ma:displayName="Resource Type" ma:readOnly="false" ma:fieldId="{f653edee-f331-4f9e-876b-d0af95a519e0}" ma:taxonomyMulti="true" ma:sspId="acbc17ff-fe95-43ee-99e7-03733b81acde" ma:termSetId="5792e98d-b39f-42d0-961b-31f9dd407dee" ma:anchorId="00000000-0000-0000-0000-000000000000" ma:open="false" ma:isKeyword="false">
      <xsd:complexType>
        <xsd:sequence>
          <xsd:element ref="pc:Terms" minOccurs="0" maxOccurs="1"/>
        </xsd:sequence>
      </xsd:complexType>
    </xsd:element>
    <xsd:element name="h01462c0a5034d0ab34c0808dce30089" ma:index="36" nillable="true" ma:taxonomy="true" ma:internalName="h01462c0a5034d0ab34c0808dce30089" ma:taxonomyFieldName="Team" ma:displayName="Team" ma:readOnly="false" ma:fieldId="{101462c0-a503-4d0a-b34c-0808dce30089}" ma:taxonomyMulti="true" ma:sspId="acbc17ff-fe95-43ee-99e7-03733b81acde" ma:termSetId="e75d72a3-1f4f-474a-80bd-cd7cc4e43956" ma:anchorId="00000000-0000-0000-0000-000000000000" ma:open="false" ma:isKeyword="false">
      <xsd:complexType>
        <xsd:sequence>
          <xsd:element ref="pc:Terms" minOccurs="0" maxOccurs="1"/>
        </xsd:sequence>
      </xsd:complexType>
    </xsd:element>
    <xsd:element name="i21187d7646d47b7ad66572916be53ac" ma:index="37" nillable="true" ma:taxonomy="true" ma:internalName="i21187d7646d47b7ad66572916be53ac" ma:taxonomyFieldName="File_x0020_Desc" ma:displayName="File Desc" ma:readOnly="false" ma:fieldId="{221187d7-646d-47b7-ad66-572916be53ac}" ma:sspId="acbc17ff-fe95-43ee-99e7-03733b81acde" ma:termSetId="cf703853-570e-4026-93ff-d48227a80fa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d4e037-dff6-4f0a-bcb1-600c9cea2896" elementFormDefault="qualified">
    <xsd:import namespace="http://schemas.microsoft.com/office/2006/documentManagement/types"/>
    <xsd:import namespace="http://schemas.microsoft.com/office/infopath/2007/PartnerControls"/>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q9iu" ma:index="20" nillable="true" ma:displayName="Best Uses" ma:internalName="q9iu" ma:readOnly="fals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Sort_x0020_Order" ma:index="24" nillable="true" ma:displayName="Sort Order" ma:description="To present documents in our suggested order, sort on this field" ma:internalName="Sort_x0020_Order" ma:readOnly="false" ma:percentage="FALSE">
      <xsd:simpleType>
        <xsd:restriction base="dms:Number"/>
      </xsd:simpleType>
    </xsd:element>
    <xsd:element name="MediaServiceMetadata" ma:index="25" nillable="true" ma:displayName="MediaServiceMetadata" ma:hidden="true" ma:internalName="MediaService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acbc17ff-fe95-43ee-99e7-03733b81acd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00A9CB-55EA-4A4F-966E-5D37EBE96E02}">
  <ds:schemaRefs>
    <ds:schemaRef ds:uri="http://schemas.microsoft.com/sharepoint/v3/contenttype/forms"/>
  </ds:schemaRefs>
</ds:datastoreItem>
</file>

<file path=customXml/itemProps2.xml><?xml version="1.0" encoding="utf-8"?>
<ds:datastoreItem xmlns:ds="http://schemas.openxmlformats.org/officeDocument/2006/customXml" ds:itemID="{12EDC46C-3D32-4DD8-9454-937A51AC7765}">
  <ds:schemaRefs>
    <ds:schemaRef ds:uri="http://schemas.microsoft.com/office/2006/metadata/properties"/>
    <ds:schemaRef ds:uri="http://schemas.microsoft.com/office/infopath/2007/PartnerControls"/>
    <ds:schemaRef ds:uri="fec55ea7-a0d3-47a9-b0d1-4ff7d0142be9"/>
    <ds:schemaRef ds:uri="eb58416e-0c5e-4908-971c-afcdde1b3ca0"/>
    <ds:schemaRef ds:uri="52bafd0c-2932-42a6-9aa5-36aa1d20f63a"/>
    <ds:schemaRef ds:uri="20878c40-6404-4549-8d8c-089e620dfc30"/>
    <ds:schemaRef ds:uri="d1ae9126-fc10-4c73-b58b-0904f1816f4d"/>
    <ds:schemaRef ds:uri="10d4e037-dff6-4f0a-bcb1-600c9cea2896"/>
  </ds:schemaRefs>
</ds:datastoreItem>
</file>

<file path=customXml/itemProps3.xml><?xml version="1.0" encoding="utf-8"?>
<ds:datastoreItem xmlns:ds="http://schemas.openxmlformats.org/officeDocument/2006/customXml" ds:itemID="{8E454521-87A9-4A7E-A394-0004F7134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e9126-fc10-4c73-b58b-0904f1816f4d"/>
    <ds:schemaRef ds:uri="10d4e037-dff6-4f0a-bcb1-600c9cea28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909</TotalTime>
  <Words>649</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Narrow</vt:lpstr>
      <vt:lpstr>Calibri</vt:lpstr>
      <vt:lpstr>Office Theme</vt:lpstr>
      <vt:lpstr>Premium Audit</vt:lpstr>
      <vt:lpstr>What is Premium Audit?</vt:lpstr>
      <vt:lpstr>What is a Workers’ Compensation Premium Audit?</vt:lpstr>
      <vt:lpstr>What if Someone Else Maintains My Payroll Records?</vt:lpstr>
      <vt:lpstr>What is the Timeline for the Audit?</vt:lpstr>
      <vt:lpstr>Is a Premium Audit Necessary?</vt:lpstr>
      <vt:lpstr>What is the Benefit of Providing Good Records?</vt:lpstr>
      <vt:lpstr>Payroll Inclusions</vt:lpstr>
      <vt:lpstr>What Records will be Reviewed?</vt:lpstr>
      <vt:lpstr>What Records will be Reviewed?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WCD PowerPoint Presentation - Wide</dc:title>
  <dc:creator>Michael Reibsome</dc:creator>
  <cp:lastModifiedBy>Phelps, Michael</cp:lastModifiedBy>
  <cp:revision>136</cp:revision>
  <dcterms:created xsi:type="dcterms:W3CDTF">2020-07-15T15:32:28Z</dcterms:created>
  <dcterms:modified xsi:type="dcterms:W3CDTF">2025-05-27T16:14:06Z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0x0101004EFDF69812B30C448F08809A18E1FD8300B59868F1B0ACAB4FA58115F6297F8117</vt:lpwstr>
  </property>
  <property fmtid="{D5CDD505-2E9C-101B-9397-08002B2CF9AE}" pid="3" name="Topic">
    <vt:lpwstr/>
  </property>
  <property fmtid="{D5CDD505-2E9C-101B-9397-08002B2CF9AE}" pid="4" name="AFDepartment">
    <vt:lpwstr/>
  </property>
  <property fmtid="{D5CDD505-2E9C-101B-9397-08002B2CF9AE}" pid="5" name="Team">
    <vt:lpwstr/>
  </property>
  <property fmtid="{D5CDD505-2E9C-101B-9397-08002B2CF9AE}" pid="6" name="ResourceType">
    <vt:lpwstr/>
  </property>
  <property fmtid="{D5CDD505-2E9C-101B-9397-08002B2CF9AE}" pid="7" name="AFLocation">
    <vt:lpwstr/>
  </property>
  <property fmtid="{D5CDD505-2E9C-101B-9397-08002B2CF9AE}" pid="8" name="AFBrand">
    <vt:lpwstr/>
  </property>
  <property fmtid="{D5CDD505-2E9C-101B-9397-08002B2CF9AE}" pid="9" name="File Desc">
    <vt:lpwstr/>
  </property>
  <property fmtid="{D5CDD505-2E9C-101B-9397-08002B2CF9AE}" pid="10" name="TeamType">
    <vt:lpwstr/>
  </property>
  <property fmtid="{D5CDD505-2E9C-101B-9397-08002B2CF9AE}" pid="11" name="Order">
    <vt:r8>246300</vt:r8>
  </property>
  <property fmtid="{D5CDD505-2E9C-101B-9397-08002B2CF9AE}" pid="12" name="_ExtendedDescription">
    <vt:lpwstr/>
  </property>
  <property fmtid="{D5CDD505-2E9C-101B-9397-08002B2CF9AE}" pid="13" name="File_x0020_Desc">
    <vt:lpwstr/>
  </property>
</Properties>
</file>